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65" r:id="rId4"/>
    <p:sldId id="274" r:id="rId5"/>
    <p:sldId id="275" r:id="rId6"/>
    <p:sldId id="276" r:id="rId7"/>
    <p:sldId id="263" r:id="rId8"/>
    <p:sldId id="258" r:id="rId9"/>
    <p:sldId id="264" r:id="rId10"/>
    <p:sldId id="270" r:id="rId11"/>
    <p:sldId id="259" r:id="rId12"/>
    <p:sldId id="273" r:id="rId13"/>
    <p:sldId id="268" r:id="rId14"/>
    <p:sldId id="271" r:id="rId15"/>
    <p:sldId id="272" r:id="rId16"/>
    <p:sldId id="260" r:id="rId17"/>
    <p:sldId id="269" r:id="rId18"/>
    <p:sldId id="277" r:id="rId1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 torres" initials="lt" lastIdx="1" clrIdx="0">
    <p:extLst>
      <p:ext uri="{19B8F6BF-5375-455C-9EA6-DF929625EA0E}">
        <p15:presenceInfo xmlns:p15="http://schemas.microsoft.com/office/powerpoint/2012/main" userId="300780747c0deb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F9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6" y="3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11ACBC-F049-4D35-9098-4C569882931A}" type="datetimeFigureOut">
              <a:rPr lang="es-CO" smtClean="0"/>
              <a:t>18/10/2023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464E3-B919-47B1-8613-4456D0386868}" type="slidenum">
              <a:rPr lang="es-CO" smtClean="0"/>
              <a:t>‹Nº›</a:t>
            </a:fld>
            <a:endParaRPr lang="es-CO"/>
          </a:p>
        </p:txBody>
      </p:sp>
    </p:spTree>
    <p:extLst>
      <p:ext uri="{BB962C8B-B14F-4D97-AF65-F5344CB8AC3E}">
        <p14:creationId xmlns:p14="http://schemas.microsoft.com/office/powerpoint/2010/main" val="1997259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7B464E3-B919-47B1-8613-4456D0386868}" type="slidenum">
              <a:rPr lang="es-CO" smtClean="0"/>
              <a:t>1</a:t>
            </a:fld>
            <a:endParaRPr lang="es-CO"/>
          </a:p>
        </p:txBody>
      </p:sp>
    </p:spTree>
    <p:extLst>
      <p:ext uri="{BB962C8B-B14F-4D97-AF65-F5344CB8AC3E}">
        <p14:creationId xmlns:p14="http://schemas.microsoft.com/office/powerpoint/2010/main" val="148387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7B464E3-B919-47B1-8613-4456D0386868}" type="slidenum">
              <a:rPr lang="es-CO" smtClean="0"/>
              <a:t>9</a:t>
            </a:fld>
            <a:endParaRPr lang="es-CO"/>
          </a:p>
        </p:txBody>
      </p:sp>
    </p:spTree>
    <p:extLst>
      <p:ext uri="{BB962C8B-B14F-4D97-AF65-F5344CB8AC3E}">
        <p14:creationId xmlns:p14="http://schemas.microsoft.com/office/powerpoint/2010/main" val="4153212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7B464E3-B919-47B1-8613-4456D0386868}" type="slidenum">
              <a:rPr lang="es-CO" smtClean="0"/>
              <a:t>10</a:t>
            </a:fld>
            <a:endParaRPr lang="es-CO"/>
          </a:p>
        </p:txBody>
      </p:sp>
    </p:spTree>
    <p:extLst>
      <p:ext uri="{BB962C8B-B14F-4D97-AF65-F5344CB8AC3E}">
        <p14:creationId xmlns:p14="http://schemas.microsoft.com/office/powerpoint/2010/main" val="1701474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7B464E3-B919-47B1-8613-4456D0386868}" type="slidenum">
              <a:rPr lang="es-CO" smtClean="0"/>
              <a:t>16</a:t>
            </a:fld>
            <a:endParaRPr lang="es-CO"/>
          </a:p>
        </p:txBody>
      </p:sp>
    </p:spTree>
    <p:extLst>
      <p:ext uri="{BB962C8B-B14F-4D97-AF65-F5344CB8AC3E}">
        <p14:creationId xmlns:p14="http://schemas.microsoft.com/office/powerpoint/2010/main" val="1483313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4A3600-21FD-3E1F-CD12-F0EE60BE21F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086A534D-E74D-CFEC-9A55-B72034E525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C842956D-D27D-56D9-E157-E05A26A35316}"/>
              </a:ext>
            </a:extLst>
          </p:cNvPr>
          <p:cNvSpPr>
            <a:spLocks noGrp="1"/>
          </p:cNvSpPr>
          <p:nvPr>
            <p:ph type="dt" sz="half" idx="10"/>
          </p:nvPr>
        </p:nvSpPr>
        <p:spPr/>
        <p:txBody>
          <a:bodyPr/>
          <a:lstStyle/>
          <a:p>
            <a:fld id="{B73F1B28-7A60-425A-98B3-C6A1D3D96514}" type="datetimeFigureOut">
              <a:rPr lang="es-CO" smtClean="0"/>
              <a:t>18/10/2023</a:t>
            </a:fld>
            <a:endParaRPr lang="es-CO"/>
          </a:p>
        </p:txBody>
      </p:sp>
      <p:sp>
        <p:nvSpPr>
          <p:cNvPr id="5" name="Marcador de pie de página 4">
            <a:extLst>
              <a:ext uri="{FF2B5EF4-FFF2-40B4-BE49-F238E27FC236}">
                <a16:creationId xmlns:a16="http://schemas.microsoft.com/office/drawing/2014/main" id="{DD0F4CF0-3675-EEC8-3052-3C3FFA826E7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96925A5-3247-33E5-5C09-5C069A25A583}"/>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207955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6CC876-E09E-3B06-2DDB-90CD56F0B1C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AB94C027-EE58-FF1E-2766-5C8B8A873A2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D861C0C-BC57-E504-66A6-DBDC6389050E}"/>
              </a:ext>
            </a:extLst>
          </p:cNvPr>
          <p:cNvSpPr>
            <a:spLocks noGrp="1"/>
          </p:cNvSpPr>
          <p:nvPr>
            <p:ph type="dt" sz="half" idx="10"/>
          </p:nvPr>
        </p:nvSpPr>
        <p:spPr/>
        <p:txBody>
          <a:bodyPr/>
          <a:lstStyle/>
          <a:p>
            <a:fld id="{B73F1B28-7A60-425A-98B3-C6A1D3D96514}" type="datetimeFigureOut">
              <a:rPr lang="es-CO" smtClean="0"/>
              <a:t>18/10/2023</a:t>
            </a:fld>
            <a:endParaRPr lang="es-CO"/>
          </a:p>
        </p:txBody>
      </p:sp>
      <p:sp>
        <p:nvSpPr>
          <p:cNvPr id="5" name="Marcador de pie de página 4">
            <a:extLst>
              <a:ext uri="{FF2B5EF4-FFF2-40B4-BE49-F238E27FC236}">
                <a16:creationId xmlns:a16="http://schemas.microsoft.com/office/drawing/2014/main" id="{3B62C062-D189-3D1F-3F1C-403BF15A5A8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569DF37-9A32-1598-521A-49BB41F152C9}"/>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1617448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B154EB4-7398-2DEC-D1BD-665FCC5F18A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82B2020-7E43-961A-F54B-160D3605220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EEEB8A9-C136-BA07-3A9B-D70354ADDF73}"/>
              </a:ext>
            </a:extLst>
          </p:cNvPr>
          <p:cNvSpPr>
            <a:spLocks noGrp="1"/>
          </p:cNvSpPr>
          <p:nvPr>
            <p:ph type="dt" sz="half" idx="10"/>
          </p:nvPr>
        </p:nvSpPr>
        <p:spPr/>
        <p:txBody>
          <a:bodyPr/>
          <a:lstStyle/>
          <a:p>
            <a:fld id="{B73F1B28-7A60-425A-98B3-C6A1D3D96514}" type="datetimeFigureOut">
              <a:rPr lang="es-CO" smtClean="0"/>
              <a:t>18/10/2023</a:t>
            </a:fld>
            <a:endParaRPr lang="es-CO"/>
          </a:p>
        </p:txBody>
      </p:sp>
      <p:sp>
        <p:nvSpPr>
          <p:cNvPr id="5" name="Marcador de pie de página 4">
            <a:extLst>
              <a:ext uri="{FF2B5EF4-FFF2-40B4-BE49-F238E27FC236}">
                <a16:creationId xmlns:a16="http://schemas.microsoft.com/office/drawing/2014/main" id="{A4D1D1CA-293E-EC78-8F59-239CB2E8774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B9AF431-5F31-9873-EB59-A6B3CE5A568C}"/>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370956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52EAC7-7EA6-CAEC-27C1-76A538E3519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CFCFCEA-4D0A-E317-7989-19CC9FA1C89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841EFF2-2F0E-8B38-69C5-C3B08EBB2DDC}"/>
              </a:ext>
            </a:extLst>
          </p:cNvPr>
          <p:cNvSpPr>
            <a:spLocks noGrp="1"/>
          </p:cNvSpPr>
          <p:nvPr>
            <p:ph type="dt" sz="half" idx="10"/>
          </p:nvPr>
        </p:nvSpPr>
        <p:spPr/>
        <p:txBody>
          <a:bodyPr/>
          <a:lstStyle/>
          <a:p>
            <a:fld id="{B73F1B28-7A60-425A-98B3-C6A1D3D96514}" type="datetimeFigureOut">
              <a:rPr lang="es-CO" smtClean="0"/>
              <a:t>18/10/2023</a:t>
            </a:fld>
            <a:endParaRPr lang="es-CO"/>
          </a:p>
        </p:txBody>
      </p:sp>
      <p:sp>
        <p:nvSpPr>
          <p:cNvPr id="5" name="Marcador de pie de página 4">
            <a:extLst>
              <a:ext uri="{FF2B5EF4-FFF2-40B4-BE49-F238E27FC236}">
                <a16:creationId xmlns:a16="http://schemas.microsoft.com/office/drawing/2014/main" id="{BD94EA2A-5D9B-8EE3-A16F-3278F3929EB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94A2ACA-E285-E4F1-1AE7-B4BC78A4AE0A}"/>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525940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6E7228-131C-8BCF-92A6-E5E47C676E3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4F6914F-33E5-69F8-46EE-7352800A8D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BB281A8-68EB-25DA-18D3-708F0A43F706}"/>
              </a:ext>
            </a:extLst>
          </p:cNvPr>
          <p:cNvSpPr>
            <a:spLocks noGrp="1"/>
          </p:cNvSpPr>
          <p:nvPr>
            <p:ph type="dt" sz="half" idx="10"/>
          </p:nvPr>
        </p:nvSpPr>
        <p:spPr/>
        <p:txBody>
          <a:bodyPr/>
          <a:lstStyle/>
          <a:p>
            <a:fld id="{B73F1B28-7A60-425A-98B3-C6A1D3D96514}" type="datetimeFigureOut">
              <a:rPr lang="es-CO" smtClean="0"/>
              <a:t>18/10/2023</a:t>
            </a:fld>
            <a:endParaRPr lang="es-CO"/>
          </a:p>
        </p:txBody>
      </p:sp>
      <p:sp>
        <p:nvSpPr>
          <p:cNvPr id="5" name="Marcador de pie de página 4">
            <a:extLst>
              <a:ext uri="{FF2B5EF4-FFF2-40B4-BE49-F238E27FC236}">
                <a16:creationId xmlns:a16="http://schemas.microsoft.com/office/drawing/2014/main" id="{7C08FAE1-140C-64C2-E7B4-897CDB382B1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AC0A383-6610-B3B8-1274-CE737B5D90BF}"/>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1426679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C4AB8A-79B3-065E-813A-4DBAF98299D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3803358-953A-733E-0283-130DF2FAFFF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BEA8D7A-5079-36DD-96ED-5BB5DAFB2FE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0851D383-401A-E74D-5993-1B6A8C5F7FC0}"/>
              </a:ext>
            </a:extLst>
          </p:cNvPr>
          <p:cNvSpPr>
            <a:spLocks noGrp="1"/>
          </p:cNvSpPr>
          <p:nvPr>
            <p:ph type="dt" sz="half" idx="10"/>
          </p:nvPr>
        </p:nvSpPr>
        <p:spPr/>
        <p:txBody>
          <a:bodyPr/>
          <a:lstStyle/>
          <a:p>
            <a:fld id="{B73F1B28-7A60-425A-98B3-C6A1D3D96514}" type="datetimeFigureOut">
              <a:rPr lang="es-CO" smtClean="0"/>
              <a:t>18/10/2023</a:t>
            </a:fld>
            <a:endParaRPr lang="es-CO"/>
          </a:p>
        </p:txBody>
      </p:sp>
      <p:sp>
        <p:nvSpPr>
          <p:cNvPr id="6" name="Marcador de pie de página 5">
            <a:extLst>
              <a:ext uri="{FF2B5EF4-FFF2-40B4-BE49-F238E27FC236}">
                <a16:creationId xmlns:a16="http://schemas.microsoft.com/office/drawing/2014/main" id="{A4B35AF7-85C6-48C9-9A10-A8FC9EE5406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40E5CE9B-BF87-0AE1-E13F-7BCDD7967E0D}"/>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2695547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8CACE4-3ACA-12BF-A94F-51C10AD8B53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AC6D19A-8E46-C121-4439-E1A05645A2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69A5DE1-3188-EA1C-AC60-C6AB1409A65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9694B8A8-C789-88DA-8CD1-F7C4375DF4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66B894B-0992-CFBD-CF38-7A3C6544EF1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8DDC053E-E5A8-3926-6B6D-E4A62A16A718}"/>
              </a:ext>
            </a:extLst>
          </p:cNvPr>
          <p:cNvSpPr>
            <a:spLocks noGrp="1"/>
          </p:cNvSpPr>
          <p:nvPr>
            <p:ph type="dt" sz="half" idx="10"/>
          </p:nvPr>
        </p:nvSpPr>
        <p:spPr/>
        <p:txBody>
          <a:bodyPr/>
          <a:lstStyle/>
          <a:p>
            <a:fld id="{B73F1B28-7A60-425A-98B3-C6A1D3D96514}" type="datetimeFigureOut">
              <a:rPr lang="es-CO" smtClean="0"/>
              <a:t>18/10/2023</a:t>
            </a:fld>
            <a:endParaRPr lang="es-CO"/>
          </a:p>
        </p:txBody>
      </p:sp>
      <p:sp>
        <p:nvSpPr>
          <p:cNvPr id="8" name="Marcador de pie de página 7">
            <a:extLst>
              <a:ext uri="{FF2B5EF4-FFF2-40B4-BE49-F238E27FC236}">
                <a16:creationId xmlns:a16="http://schemas.microsoft.com/office/drawing/2014/main" id="{0851BE33-9C90-7FCE-3134-136CB7FC230E}"/>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830FED08-848E-9680-C65A-161E65312A83}"/>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3907101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82352-D4A8-CB8E-8012-7DC18D340D1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FE53DE55-601A-8A5D-41B2-0889633A9D80}"/>
              </a:ext>
            </a:extLst>
          </p:cNvPr>
          <p:cNvSpPr>
            <a:spLocks noGrp="1"/>
          </p:cNvSpPr>
          <p:nvPr>
            <p:ph type="dt" sz="half" idx="10"/>
          </p:nvPr>
        </p:nvSpPr>
        <p:spPr/>
        <p:txBody>
          <a:bodyPr/>
          <a:lstStyle/>
          <a:p>
            <a:fld id="{B73F1B28-7A60-425A-98B3-C6A1D3D96514}" type="datetimeFigureOut">
              <a:rPr lang="es-CO" smtClean="0"/>
              <a:t>18/10/2023</a:t>
            </a:fld>
            <a:endParaRPr lang="es-CO"/>
          </a:p>
        </p:txBody>
      </p:sp>
      <p:sp>
        <p:nvSpPr>
          <p:cNvPr id="4" name="Marcador de pie de página 3">
            <a:extLst>
              <a:ext uri="{FF2B5EF4-FFF2-40B4-BE49-F238E27FC236}">
                <a16:creationId xmlns:a16="http://schemas.microsoft.com/office/drawing/2014/main" id="{329278C3-E278-94AE-4676-1862651C82AC}"/>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B8E78994-CCA1-F961-9EA1-93222150B405}"/>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4218960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4F8E6FE-B570-1617-7FD8-E745DB0AC9A9}"/>
              </a:ext>
            </a:extLst>
          </p:cNvPr>
          <p:cNvSpPr>
            <a:spLocks noGrp="1"/>
          </p:cNvSpPr>
          <p:nvPr>
            <p:ph type="dt" sz="half" idx="10"/>
          </p:nvPr>
        </p:nvSpPr>
        <p:spPr/>
        <p:txBody>
          <a:bodyPr/>
          <a:lstStyle/>
          <a:p>
            <a:fld id="{B73F1B28-7A60-425A-98B3-C6A1D3D96514}" type="datetimeFigureOut">
              <a:rPr lang="es-CO" smtClean="0"/>
              <a:t>18/10/2023</a:t>
            </a:fld>
            <a:endParaRPr lang="es-CO"/>
          </a:p>
        </p:txBody>
      </p:sp>
      <p:sp>
        <p:nvSpPr>
          <p:cNvPr id="3" name="Marcador de pie de página 2">
            <a:extLst>
              <a:ext uri="{FF2B5EF4-FFF2-40B4-BE49-F238E27FC236}">
                <a16:creationId xmlns:a16="http://schemas.microsoft.com/office/drawing/2014/main" id="{538CB4FA-AABC-6DA3-110A-049A7EC357B2}"/>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41DFF47-71ED-E798-8326-74873BE213D1}"/>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4054014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3EF543-F6F4-224C-63B0-7F3B6DDD04B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C215679-B960-5CD3-9EB2-6970CCA94B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2FC21C8E-4E32-D86C-7FD4-3F77BE327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8D14C13-CBA8-8F2F-F303-8C8BA75F479F}"/>
              </a:ext>
            </a:extLst>
          </p:cNvPr>
          <p:cNvSpPr>
            <a:spLocks noGrp="1"/>
          </p:cNvSpPr>
          <p:nvPr>
            <p:ph type="dt" sz="half" idx="10"/>
          </p:nvPr>
        </p:nvSpPr>
        <p:spPr/>
        <p:txBody>
          <a:bodyPr/>
          <a:lstStyle/>
          <a:p>
            <a:fld id="{B73F1B28-7A60-425A-98B3-C6A1D3D96514}" type="datetimeFigureOut">
              <a:rPr lang="es-CO" smtClean="0"/>
              <a:t>18/10/2023</a:t>
            </a:fld>
            <a:endParaRPr lang="es-CO"/>
          </a:p>
        </p:txBody>
      </p:sp>
      <p:sp>
        <p:nvSpPr>
          <p:cNvPr id="6" name="Marcador de pie de página 5">
            <a:extLst>
              <a:ext uri="{FF2B5EF4-FFF2-40B4-BE49-F238E27FC236}">
                <a16:creationId xmlns:a16="http://schemas.microsoft.com/office/drawing/2014/main" id="{23A5DD80-782D-5F30-40A5-92BED6D122B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1F04877-93FD-F4BA-48E5-99ACFD167C21}"/>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981619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7BB108-C872-1AF4-F963-46AB56AB476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DAEA3ABF-9249-2379-1DCC-0CA4A5B360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9AB432FD-A5F6-CB9B-2ABF-36A3045CC1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F3CA4FF-5622-0568-E569-EBC7803D216D}"/>
              </a:ext>
            </a:extLst>
          </p:cNvPr>
          <p:cNvSpPr>
            <a:spLocks noGrp="1"/>
          </p:cNvSpPr>
          <p:nvPr>
            <p:ph type="dt" sz="half" idx="10"/>
          </p:nvPr>
        </p:nvSpPr>
        <p:spPr/>
        <p:txBody>
          <a:bodyPr/>
          <a:lstStyle/>
          <a:p>
            <a:fld id="{B73F1B28-7A60-425A-98B3-C6A1D3D96514}" type="datetimeFigureOut">
              <a:rPr lang="es-CO" smtClean="0"/>
              <a:t>18/10/2023</a:t>
            </a:fld>
            <a:endParaRPr lang="es-CO"/>
          </a:p>
        </p:txBody>
      </p:sp>
      <p:sp>
        <p:nvSpPr>
          <p:cNvPr id="6" name="Marcador de pie de página 5">
            <a:extLst>
              <a:ext uri="{FF2B5EF4-FFF2-40B4-BE49-F238E27FC236}">
                <a16:creationId xmlns:a16="http://schemas.microsoft.com/office/drawing/2014/main" id="{FC7530BA-D940-CCE3-C827-5E5EB567587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09E7A8D-65EE-5BAC-61BC-355BDA7A3FC5}"/>
              </a:ext>
            </a:extLst>
          </p:cNvPr>
          <p:cNvSpPr>
            <a:spLocks noGrp="1"/>
          </p:cNvSpPr>
          <p:nvPr>
            <p:ph type="sldNum" sz="quarter" idx="12"/>
          </p:nvPr>
        </p:nvSpPr>
        <p:spPr/>
        <p:txBody>
          <a:bodyPr/>
          <a:lstStyle/>
          <a:p>
            <a:fld id="{4F097F5C-419D-4793-BA3B-8A3269FAC75E}" type="slidenum">
              <a:rPr lang="es-CO" smtClean="0"/>
              <a:t>‹Nº›</a:t>
            </a:fld>
            <a:endParaRPr lang="es-CO"/>
          </a:p>
        </p:txBody>
      </p:sp>
    </p:spTree>
    <p:extLst>
      <p:ext uri="{BB962C8B-B14F-4D97-AF65-F5344CB8AC3E}">
        <p14:creationId xmlns:p14="http://schemas.microsoft.com/office/powerpoint/2010/main" val="3483743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DCBCA24-7BF3-8E33-7106-B41E430C19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84990FB-F1A3-23C1-A0A1-488020DD3A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58E6068-42B3-F138-37F7-928B9ED898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3F1B28-7A60-425A-98B3-C6A1D3D96514}" type="datetimeFigureOut">
              <a:rPr lang="es-CO" smtClean="0"/>
              <a:t>18/10/2023</a:t>
            </a:fld>
            <a:endParaRPr lang="es-CO"/>
          </a:p>
        </p:txBody>
      </p:sp>
      <p:sp>
        <p:nvSpPr>
          <p:cNvPr id="5" name="Marcador de pie de página 4">
            <a:extLst>
              <a:ext uri="{FF2B5EF4-FFF2-40B4-BE49-F238E27FC236}">
                <a16:creationId xmlns:a16="http://schemas.microsoft.com/office/drawing/2014/main" id="{172910FC-F234-2AE2-D971-04763740F7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A7D79464-9970-5D9D-0FCD-83048F09AA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097F5C-419D-4793-BA3B-8A3269FAC75E}" type="slidenum">
              <a:rPr lang="es-CO" smtClean="0"/>
              <a:t>‹Nº›</a:t>
            </a:fld>
            <a:endParaRPr lang="es-CO"/>
          </a:p>
        </p:txBody>
      </p:sp>
    </p:spTree>
    <p:extLst>
      <p:ext uri="{BB962C8B-B14F-4D97-AF65-F5344CB8AC3E}">
        <p14:creationId xmlns:p14="http://schemas.microsoft.com/office/powerpoint/2010/main" val="1931235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slide" Target="slide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13.xml"/><Relationship Id="rId5" Type="http://schemas.openxmlformats.org/officeDocument/2006/relationships/image" Target="../media/image8.png"/><Relationship Id="rId4" Type="http://schemas.openxmlformats.org/officeDocument/2006/relationships/image" Target="../media/image10.jpe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13.xml"/><Relationship Id="rId5" Type="http://schemas.openxmlformats.org/officeDocument/2006/relationships/image" Target="../media/image8.pn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slide" Target="slide1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slide" Target="slide1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slide" Target="slide13.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youtube.com/watch?v=A4DczoidsV4&amp;pp=ygUOT3RyYSBwcmltYXZlcmE%3D" TargetMode="External"/><Relationship Id="rId5" Type="http://schemas.openxmlformats.org/officeDocument/2006/relationships/slide" Target="slide18.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14.jpg"/><Relationship Id="rId3" Type="http://schemas.microsoft.com/office/2007/relationships/media" Target="../media/media2.m4a"/><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slideLayout" Target="../slideLayouts/slideLayout2.xml"/><Relationship Id="rId4" Type="http://schemas.openxmlformats.org/officeDocument/2006/relationships/audio" Target="../media/media2.m4a"/><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slide" Target="slide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slide" Target="slide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5.xml"/><Relationship Id="rId5"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slide" Target="slide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4.xml"/><Relationship Id="rId5" Type="http://schemas.openxmlformats.org/officeDocument/2006/relationships/image" Target="../media/image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4.xml"/><Relationship Id="rId5"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8.xml"/><Relationship Id="rId5" Type="http://schemas.openxmlformats.org/officeDocument/2006/relationships/image" Target="../media/image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9.xml"/><Relationship Id="rId5" Type="http://schemas.openxmlformats.org/officeDocument/2006/relationships/image" Target="../media/image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Layout" Target="../slideLayouts/slideLayout2.xml"/><Relationship Id="rId7" Type="http://schemas.openxmlformats.org/officeDocument/2006/relationships/slide" Target="slide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notesSlide" Target="../notesSlides/notesSlide2.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0">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262EA419-45AC-44FF-846A-F0F82C8CE5F4}"/>
              </a:ext>
            </a:extLst>
          </p:cNvPr>
          <p:cNvSpPr txBox="1"/>
          <p:nvPr/>
        </p:nvSpPr>
        <p:spPr>
          <a:xfrm>
            <a:off x="6807740" y="2332714"/>
            <a:ext cx="4391024" cy="1323439"/>
          </a:xfrm>
          <a:prstGeom prst="rect">
            <a:avLst/>
          </a:prstGeom>
        </p:spPr>
        <p:txBody>
          <a:bodyPr vert="horz" lIns="91440" tIns="45720" rIns="91440" bIns="45720" rtlCol="0" anchor="t">
            <a:normAutofit/>
            <a:scene3d>
              <a:camera prst="orthographicFront"/>
              <a:lightRig rig="soft" dir="t">
                <a:rot lat="0" lon="0" rev="15600000"/>
              </a:lightRig>
            </a:scene3d>
            <a:sp3d extrusionH="57150" prstMaterial="softEdge">
              <a:bevelT w="25400" h="38100"/>
            </a:sp3d>
          </a:bodyPr>
          <a:lstStyle/>
          <a:p>
            <a:pPr>
              <a:lnSpc>
                <a:spcPct val="90000"/>
              </a:lnSpc>
              <a:spcBef>
                <a:spcPct val="0"/>
              </a:spcBef>
              <a:spcAft>
                <a:spcPts val="600"/>
              </a:spcAft>
            </a:pPr>
            <a:r>
              <a:rPr lang="en-US" sz="6000" b="1" dirty="0">
                <a:ln/>
                <a:solidFill>
                  <a:schemeClr val="bg1"/>
                </a:solidFill>
                <a:latin typeface="+mj-lt"/>
                <a:ea typeface="+mj-ea"/>
                <a:cs typeface="+mj-cs"/>
              </a:rPr>
              <a:t>QR</a:t>
            </a:r>
            <a:endParaRPr lang="en-US" sz="4000" b="1" dirty="0">
              <a:ln/>
              <a:solidFill>
                <a:schemeClr val="bg1"/>
              </a:solidFill>
              <a:latin typeface="+mj-lt"/>
              <a:ea typeface="+mj-ea"/>
              <a:cs typeface="+mj-cs"/>
            </a:endParaRPr>
          </a:p>
        </p:txBody>
      </p:sp>
      <p:pic>
        <p:nvPicPr>
          <p:cNvPr id="6" name="Imagen 5" descr="Código QR&#10;&#10;Descripción generada automáticamente">
            <a:extLst>
              <a:ext uri="{FF2B5EF4-FFF2-40B4-BE49-F238E27FC236}">
                <a16:creationId xmlns:a16="http://schemas.microsoft.com/office/drawing/2014/main" id="{978361D1-AF30-B7E9-83DC-9CE415836D26}"/>
              </a:ext>
            </a:extLst>
          </p:cNvPr>
          <p:cNvPicPr>
            <a:picLocks noChangeAspect="1"/>
          </p:cNvPicPr>
          <p:nvPr/>
        </p:nvPicPr>
        <p:blipFill rotWithShape="1">
          <a:blip r:embed="rId3">
            <a:extLst>
              <a:ext uri="{28A0092B-C50C-407E-A947-70E740481C1C}">
                <a14:useLocalDpi xmlns:a14="http://schemas.microsoft.com/office/drawing/2010/main" val="0"/>
              </a:ext>
            </a:extLst>
          </a:blip>
          <a:srcRect l="9020" r="764"/>
          <a:stretch/>
        </p:blipFill>
        <p:spPr>
          <a:xfrm>
            <a:off x="-90992" y="-544"/>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47" name="Group 42">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44" name="Freeform: Shape 43">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Rectángulo: esquinas redondeadas 4">
            <a:extLst>
              <a:ext uri="{FF2B5EF4-FFF2-40B4-BE49-F238E27FC236}">
                <a16:creationId xmlns:a16="http://schemas.microsoft.com/office/drawing/2014/main" id="{237D63A4-0441-2153-551A-F391B7C59A71}"/>
              </a:ext>
            </a:extLst>
          </p:cNvPr>
          <p:cNvSpPr/>
          <p:nvPr/>
        </p:nvSpPr>
        <p:spPr>
          <a:xfrm>
            <a:off x="6981826" y="3146400"/>
            <a:ext cx="4391024" cy="1846224"/>
          </a:xfrm>
          <a:prstGeom prst="round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s-CO" sz="2400" dirty="0">
                <a:solidFill>
                  <a:schemeClr val="tx1">
                    <a:alpha val="80000"/>
                  </a:schemeClr>
                </a:solidFill>
                <a:latin typeface="Batang" panose="02030600000101010101" pitchFamily="18" charset="-127"/>
                <a:ea typeface="Batang" panose="02030600000101010101" pitchFamily="18" charset="-127"/>
              </a:rPr>
              <a:t>Bienvenidos,</a:t>
            </a:r>
            <a:r>
              <a:rPr lang="en-US" sz="2400" dirty="0">
                <a:solidFill>
                  <a:schemeClr val="tx1">
                    <a:alpha val="80000"/>
                  </a:schemeClr>
                </a:solidFill>
                <a:latin typeface="Batang" panose="02030600000101010101" pitchFamily="18" charset="-127"/>
                <a:ea typeface="Batang" panose="02030600000101010101" pitchFamily="18" charset="-127"/>
              </a:rPr>
              <a:t> Este Código QR les </a:t>
            </a:r>
            <a:r>
              <a:rPr lang="es-CO" sz="2400" dirty="0">
                <a:solidFill>
                  <a:schemeClr val="tx1">
                    <a:alpha val="80000"/>
                  </a:schemeClr>
                </a:solidFill>
                <a:latin typeface="Batang" panose="02030600000101010101" pitchFamily="18" charset="-127"/>
                <a:ea typeface="Batang" panose="02030600000101010101" pitchFamily="18" charset="-127"/>
              </a:rPr>
              <a:t>permitía</a:t>
            </a:r>
            <a:r>
              <a:rPr lang="en-US" sz="2400" dirty="0">
                <a:solidFill>
                  <a:schemeClr val="tx1">
                    <a:alpha val="80000"/>
                  </a:schemeClr>
                </a:solidFill>
                <a:latin typeface="Batang" panose="02030600000101010101" pitchFamily="18" charset="-127"/>
                <a:ea typeface="Batang" panose="02030600000101010101" pitchFamily="18" charset="-127"/>
              </a:rPr>
              <a:t>  </a:t>
            </a:r>
            <a:r>
              <a:rPr lang="es-419" sz="2400" dirty="0">
                <a:solidFill>
                  <a:schemeClr val="tx1">
                    <a:alpha val="80000"/>
                  </a:schemeClr>
                </a:solidFill>
                <a:latin typeface="Batang" panose="02030600000101010101" pitchFamily="18" charset="-127"/>
                <a:ea typeface="Batang" panose="02030600000101010101" pitchFamily="18" charset="-127"/>
              </a:rPr>
              <a:t>entrar</a:t>
            </a:r>
            <a:r>
              <a:rPr lang="en-US" sz="2400" dirty="0">
                <a:solidFill>
                  <a:schemeClr val="tx1">
                    <a:alpha val="80000"/>
                  </a:schemeClr>
                </a:solidFill>
                <a:latin typeface="Batang" panose="02030600000101010101" pitchFamily="18" charset="-127"/>
                <a:ea typeface="Batang" panose="02030600000101010101" pitchFamily="18" charset="-127"/>
              </a:rPr>
              <a:t> a la cola </a:t>
            </a:r>
            <a:r>
              <a:rPr lang="es-419" sz="2400" dirty="0">
                <a:solidFill>
                  <a:schemeClr val="tx1">
                    <a:alpha val="80000"/>
                  </a:schemeClr>
                </a:solidFill>
                <a:latin typeface="Batang" panose="02030600000101010101" pitchFamily="18" charset="-127"/>
                <a:ea typeface="Batang" panose="02030600000101010101" pitchFamily="18" charset="-127"/>
              </a:rPr>
              <a:t>espera</a:t>
            </a:r>
            <a:r>
              <a:rPr lang="en-US" sz="2400" dirty="0">
                <a:solidFill>
                  <a:schemeClr val="tx1">
                    <a:alpha val="80000"/>
                  </a:schemeClr>
                </a:solidFill>
                <a:latin typeface="Batang" panose="02030600000101010101" pitchFamily="18" charset="-127"/>
                <a:ea typeface="Batang" panose="02030600000101010101" pitchFamily="18" charset="-127"/>
              </a:rPr>
              <a:t> para </a:t>
            </a:r>
            <a:r>
              <a:rPr lang="es-419" sz="2400" dirty="0">
                <a:solidFill>
                  <a:schemeClr val="tx1">
                    <a:alpha val="80000"/>
                  </a:schemeClr>
                </a:solidFill>
                <a:latin typeface="Batang" panose="02030600000101010101" pitchFamily="18" charset="-127"/>
                <a:ea typeface="Batang" panose="02030600000101010101" pitchFamily="18" charset="-127"/>
              </a:rPr>
              <a:t>poner</a:t>
            </a:r>
            <a:r>
              <a:rPr lang="en-US" sz="2400" dirty="0">
                <a:solidFill>
                  <a:schemeClr val="tx1">
                    <a:alpha val="80000"/>
                  </a:schemeClr>
                </a:solidFill>
                <a:latin typeface="Batang" panose="02030600000101010101" pitchFamily="18" charset="-127"/>
                <a:ea typeface="Batang" panose="02030600000101010101" pitchFamily="18" charset="-127"/>
              </a:rPr>
              <a:t> el tipo de </a:t>
            </a:r>
            <a:r>
              <a:rPr lang="es-419" sz="2400" dirty="0">
                <a:solidFill>
                  <a:schemeClr val="tx1">
                    <a:alpha val="80000"/>
                  </a:schemeClr>
                </a:solidFill>
                <a:latin typeface="Batang" panose="02030600000101010101" pitchFamily="18" charset="-127"/>
                <a:ea typeface="Batang" panose="02030600000101010101" pitchFamily="18" charset="-127"/>
              </a:rPr>
              <a:t>música</a:t>
            </a:r>
            <a:r>
              <a:rPr lang="en-US" sz="2400" dirty="0">
                <a:solidFill>
                  <a:schemeClr val="tx1">
                    <a:alpha val="80000"/>
                  </a:schemeClr>
                </a:solidFill>
                <a:latin typeface="Batang" panose="02030600000101010101" pitchFamily="18" charset="-127"/>
                <a:ea typeface="Batang" panose="02030600000101010101" pitchFamily="18" charset="-127"/>
              </a:rPr>
              <a:t> que </a:t>
            </a:r>
            <a:r>
              <a:rPr lang="es-419" sz="2400" dirty="0">
                <a:solidFill>
                  <a:schemeClr val="tx1">
                    <a:alpha val="80000"/>
                  </a:schemeClr>
                </a:solidFill>
                <a:latin typeface="Batang" panose="02030600000101010101" pitchFamily="18" charset="-127"/>
                <a:ea typeface="Batang" panose="02030600000101010101" pitchFamily="18" charset="-127"/>
              </a:rPr>
              <a:t>desees</a:t>
            </a:r>
            <a:r>
              <a:rPr lang="en-US" sz="2400" dirty="0">
                <a:solidFill>
                  <a:schemeClr val="tx1">
                    <a:alpha val="80000"/>
                  </a:schemeClr>
                </a:solidFill>
                <a:latin typeface="Batang" panose="02030600000101010101" pitchFamily="18" charset="-127"/>
                <a:ea typeface="Batang" panose="02030600000101010101" pitchFamily="18" charset="-127"/>
              </a:rPr>
              <a:t>….</a:t>
            </a:r>
          </a:p>
        </p:txBody>
      </p:sp>
      <p:pic>
        <p:nvPicPr>
          <p:cNvPr id="9" name="Imagen 8" descr="Logotipo&#10;&#10;Descripción generada automáticamente">
            <a:extLst>
              <a:ext uri="{FF2B5EF4-FFF2-40B4-BE49-F238E27FC236}">
                <a16:creationId xmlns:a16="http://schemas.microsoft.com/office/drawing/2014/main" id="{6CB2B489-FFCB-C320-C5B1-49D72A6718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91301" y="-489971"/>
            <a:ext cx="2551717" cy="2551717"/>
          </a:xfrm>
          <a:prstGeom prst="rect">
            <a:avLst/>
          </a:prstGeom>
        </p:spPr>
      </p:pic>
    </p:spTree>
    <p:extLst>
      <p:ext uri="{BB962C8B-B14F-4D97-AF65-F5344CB8AC3E}">
        <p14:creationId xmlns:p14="http://schemas.microsoft.com/office/powerpoint/2010/main" val="3197329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801F091F-F3CC-E51F-FCE6-956209A3AC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43217"/>
            <a:ext cx="12192000"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Rectángulo: esquinas redondeadas 9">
            <a:extLst>
              <a:ext uri="{FF2B5EF4-FFF2-40B4-BE49-F238E27FC236}">
                <a16:creationId xmlns:a16="http://schemas.microsoft.com/office/drawing/2014/main" id="{CAE31B76-9FC2-1D1A-3C1D-22F8BD3359D3}"/>
              </a:ext>
            </a:extLst>
          </p:cNvPr>
          <p:cNvSpPr/>
          <p:nvPr/>
        </p:nvSpPr>
        <p:spPr>
          <a:xfrm>
            <a:off x="3421731" y="1645975"/>
            <a:ext cx="5348538" cy="352425"/>
          </a:xfrm>
          <a:prstGeom prst="round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CODIGO DE VERIFICACIÓN</a:t>
            </a:r>
            <a:r>
              <a:rPr lang="es-ES" dirty="0"/>
              <a:t>:</a:t>
            </a:r>
            <a:endParaRPr lang="es-CO" dirty="0"/>
          </a:p>
        </p:txBody>
      </p:sp>
      <p:sp>
        <p:nvSpPr>
          <p:cNvPr id="5" name="Rectángulo 4">
            <a:extLst>
              <a:ext uri="{FF2B5EF4-FFF2-40B4-BE49-F238E27FC236}">
                <a16:creationId xmlns:a16="http://schemas.microsoft.com/office/drawing/2014/main" id="{C0491C90-E78F-06D1-4188-3E401C897F19}"/>
              </a:ext>
            </a:extLst>
          </p:cNvPr>
          <p:cNvSpPr/>
          <p:nvPr/>
        </p:nvSpPr>
        <p:spPr>
          <a:xfrm>
            <a:off x="3168316" y="2462462"/>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83B5B0CA-BCC1-3C29-670E-F1C4B1A5D041}"/>
              </a:ext>
            </a:extLst>
          </p:cNvPr>
          <p:cNvSpPr/>
          <p:nvPr/>
        </p:nvSpPr>
        <p:spPr>
          <a:xfrm>
            <a:off x="4139553" y="2462461"/>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0B00F7B7-B305-E2D9-8C9A-C986F0149478}"/>
              </a:ext>
            </a:extLst>
          </p:cNvPr>
          <p:cNvSpPr/>
          <p:nvPr/>
        </p:nvSpPr>
        <p:spPr>
          <a:xfrm>
            <a:off x="5110790" y="2462460"/>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3036F661-0860-B75D-E430-607DA920209E}"/>
              </a:ext>
            </a:extLst>
          </p:cNvPr>
          <p:cNvSpPr/>
          <p:nvPr/>
        </p:nvSpPr>
        <p:spPr>
          <a:xfrm>
            <a:off x="6193132" y="2462460"/>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7" name="Rectángulo 16">
            <a:extLst>
              <a:ext uri="{FF2B5EF4-FFF2-40B4-BE49-F238E27FC236}">
                <a16:creationId xmlns:a16="http://schemas.microsoft.com/office/drawing/2014/main" id="{95EA2CE8-7F93-5478-451D-E6BC9F0F0CBB}"/>
              </a:ext>
            </a:extLst>
          </p:cNvPr>
          <p:cNvSpPr/>
          <p:nvPr/>
        </p:nvSpPr>
        <p:spPr>
          <a:xfrm>
            <a:off x="7275474" y="2462459"/>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a:extLst>
              <a:ext uri="{FF2B5EF4-FFF2-40B4-BE49-F238E27FC236}">
                <a16:creationId xmlns:a16="http://schemas.microsoft.com/office/drawing/2014/main" id="{98F4A62A-F0B4-51E2-6DCD-9D7AEBCCC971}"/>
              </a:ext>
            </a:extLst>
          </p:cNvPr>
          <p:cNvSpPr/>
          <p:nvPr/>
        </p:nvSpPr>
        <p:spPr>
          <a:xfrm>
            <a:off x="8268077" y="2462458"/>
            <a:ext cx="705853" cy="11028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a:extLst>
              <a:ext uri="{FF2B5EF4-FFF2-40B4-BE49-F238E27FC236}">
                <a16:creationId xmlns:a16="http://schemas.microsoft.com/office/drawing/2014/main" id="{9F758F4D-10D1-709E-A0FE-4CFFA77F93AF}"/>
              </a:ext>
            </a:extLst>
          </p:cNvPr>
          <p:cNvSpPr/>
          <p:nvPr/>
        </p:nvSpPr>
        <p:spPr>
          <a:xfrm>
            <a:off x="5348199" y="4125867"/>
            <a:ext cx="1689865" cy="44000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VERIFICAR</a:t>
            </a:r>
            <a:endParaRPr lang="es-CO" dirty="0">
              <a:solidFill>
                <a:schemeClr val="tx1"/>
              </a:solidFill>
            </a:endParaRPr>
          </a:p>
        </p:txBody>
      </p:sp>
      <p:sp>
        <p:nvSpPr>
          <p:cNvPr id="3" name="Rectángulo 2">
            <a:extLst>
              <a:ext uri="{FF2B5EF4-FFF2-40B4-BE49-F238E27FC236}">
                <a16:creationId xmlns:a16="http://schemas.microsoft.com/office/drawing/2014/main" id="{C07FE667-AE90-2662-E492-1D9A3D838560}"/>
              </a:ext>
            </a:extLst>
          </p:cNvPr>
          <p:cNvSpPr/>
          <p:nvPr/>
        </p:nvSpPr>
        <p:spPr>
          <a:xfrm>
            <a:off x="3648635" y="2814918"/>
            <a:ext cx="4669198" cy="139849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CODIGO ERRONEO</a:t>
            </a:r>
            <a:endParaRPr lang="es-CO" dirty="0">
              <a:solidFill>
                <a:schemeClr val="tx1"/>
              </a:solidFill>
            </a:endParaRPr>
          </a:p>
        </p:txBody>
      </p:sp>
      <p:sp>
        <p:nvSpPr>
          <p:cNvPr id="6" name="Rectángulo 5">
            <a:hlinkClick r:id="rId7" action="ppaction://hlinksldjump"/>
            <a:extLst>
              <a:ext uri="{FF2B5EF4-FFF2-40B4-BE49-F238E27FC236}">
                <a16:creationId xmlns:a16="http://schemas.microsoft.com/office/drawing/2014/main" id="{12C7A159-5E51-D97F-AF37-7C9DB326DA82}"/>
              </a:ext>
            </a:extLst>
          </p:cNvPr>
          <p:cNvSpPr/>
          <p:nvPr/>
        </p:nvSpPr>
        <p:spPr>
          <a:xfrm>
            <a:off x="7981327" y="2752165"/>
            <a:ext cx="463426" cy="352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X</a:t>
            </a:r>
            <a:endParaRPr lang="es-CO" dirty="0"/>
          </a:p>
        </p:txBody>
      </p:sp>
      <p:pic>
        <p:nvPicPr>
          <p:cNvPr id="7" name="Imagen 2">
            <a:extLst>
              <a:ext uri="{FF2B5EF4-FFF2-40B4-BE49-F238E27FC236}">
                <a16:creationId xmlns:a16="http://schemas.microsoft.com/office/drawing/2014/main" id="{B8C42B41-E3D6-563C-F0F0-5A48930EC171}"/>
              </a:ext>
            </a:extLst>
          </p:cNvPr>
          <p:cNvPicPr>
            <a:picLocks noChangeAspect="1"/>
          </p:cNvPicPr>
          <p:nvPr/>
        </p:nvPicPr>
        <p:blipFill>
          <a:blip r:embed="rId8"/>
          <a:stretch>
            <a:fillRect/>
          </a:stretch>
        </p:blipFill>
        <p:spPr>
          <a:xfrm>
            <a:off x="128086" y="5978194"/>
            <a:ext cx="749178" cy="749178"/>
          </a:xfrm>
          <a:prstGeom prst="rect">
            <a:avLst/>
          </a:prstGeom>
        </p:spPr>
      </p:pic>
    </p:spTree>
    <p:extLst>
      <p:ext uri="{BB962C8B-B14F-4D97-AF65-F5344CB8AC3E}">
        <p14:creationId xmlns:p14="http://schemas.microsoft.com/office/powerpoint/2010/main" val="368242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6" name="music">
            <a:hlinkClick r:id="" action="ppaction://media"/>
            <a:extLst>
              <a:ext uri="{FF2B5EF4-FFF2-40B4-BE49-F238E27FC236}">
                <a16:creationId xmlns:a16="http://schemas.microsoft.com/office/drawing/2014/main" id="{A5DDF6A2-92A5-09C0-07B1-0C9035FFFE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a:ln w="19050">
            <a:solidFill>
              <a:schemeClr val="tx1"/>
            </a:solidFill>
          </a:ln>
        </p:spPr>
      </p:pic>
      <p:sp>
        <p:nvSpPr>
          <p:cNvPr id="4" name="Rectángulo: esquinas redondeadas 3">
            <a:extLst>
              <a:ext uri="{FF2B5EF4-FFF2-40B4-BE49-F238E27FC236}">
                <a16:creationId xmlns:a16="http://schemas.microsoft.com/office/drawing/2014/main" id="{38334A1C-8347-4263-EA02-23ED20F873C8}"/>
              </a:ext>
            </a:extLst>
          </p:cNvPr>
          <p:cNvSpPr/>
          <p:nvPr/>
        </p:nvSpPr>
        <p:spPr>
          <a:xfrm>
            <a:off x="379594" y="1990260"/>
            <a:ext cx="5562600" cy="39624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CB0D9ED2-709C-8AEB-8040-4E5F7B079C90}"/>
              </a:ext>
            </a:extLst>
          </p:cNvPr>
          <p:cNvSpPr/>
          <p:nvPr/>
        </p:nvSpPr>
        <p:spPr>
          <a:xfrm>
            <a:off x="1" y="0"/>
            <a:ext cx="12192000" cy="8858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esquinas redondeadas 9">
            <a:extLst>
              <a:ext uri="{FF2B5EF4-FFF2-40B4-BE49-F238E27FC236}">
                <a16:creationId xmlns:a16="http://schemas.microsoft.com/office/drawing/2014/main" id="{AB074DAD-8ED5-6013-4F85-E81823F1C491}"/>
              </a:ext>
            </a:extLst>
          </p:cNvPr>
          <p:cNvSpPr/>
          <p:nvPr/>
        </p:nvSpPr>
        <p:spPr>
          <a:xfrm>
            <a:off x="911070" y="3644533"/>
            <a:ext cx="2134043" cy="32546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MX">
                <a:latin typeface="Century Schoolbook"/>
              </a:rPr>
              <a:t>JHON SHOOY</a:t>
            </a:r>
            <a:endParaRPr lang="es-CO">
              <a:latin typeface="Century Schoolbook"/>
            </a:endParaRPr>
          </a:p>
        </p:txBody>
      </p:sp>
      <p:sp>
        <p:nvSpPr>
          <p:cNvPr id="11" name="Rectángulo: esquinas redondeadas 10">
            <a:extLst>
              <a:ext uri="{FF2B5EF4-FFF2-40B4-BE49-F238E27FC236}">
                <a16:creationId xmlns:a16="http://schemas.microsoft.com/office/drawing/2014/main" id="{0AA1AD3D-9750-C850-E3AD-CCFD28178222}"/>
              </a:ext>
            </a:extLst>
          </p:cNvPr>
          <p:cNvSpPr/>
          <p:nvPr/>
        </p:nvSpPr>
        <p:spPr>
          <a:xfrm>
            <a:off x="1384970" y="5139972"/>
            <a:ext cx="1183644" cy="419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MX" dirty="0">
                <a:latin typeface="Century Schoolbook"/>
                <a:cs typeface="Calibri"/>
              </a:rPr>
              <a:t>MESA</a:t>
            </a:r>
            <a:r>
              <a:rPr lang="es-MX" dirty="0">
                <a:latin typeface="Calibri"/>
                <a:cs typeface="Calibri"/>
              </a:rPr>
              <a:t> #</a:t>
            </a:r>
            <a:endParaRPr lang="es-CO" dirty="0">
              <a:latin typeface="Calibri"/>
              <a:cs typeface="Calibri"/>
            </a:endParaRPr>
          </a:p>
        </p:txBody>
      </p:sp>
      <p:sp>
        <p:nvSpPr>
          <p:cNvPr id="12" name="Rectángulo: esquinas redondeadas 11">
            <a:extLst>
              <a:ext uri="{FF2B5EF4-FFF2-40B4-BE49-F238E27FC236}">
                <a16:creationId xmlns:a16="http://schemas.microsoft.com/office/drawing/2014/main" id="{C701D2CD-8358-20E1-388E-D15B721E2130}"/>
              </a:ext>
            </a:extLst>
          </p:cNvPr>
          <p:cNvSpPr/>
          <p:nvPr/>
        </p:nvSpPr>
        <p:spPr>
          <a:xfrm>
            <a:off x="911070" y="4675275"/>
            <a:ext cx="2134043" cy="2557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1104805320</a:t>
            </a:r>
            <a:endParaRPr lang="es-CO"/>
          </a:p>
        </p:txBody>
      </p:sp>
      <p:sp>
        <p:nvSpPr>
          <p:cNvPr id="13" name="Rectángulo: esquinas redondeadas 12">
            <a:extLst>
              <a:ext uri="{FF2B5EF4-FFF2-40B4-BE49-F238E27FC236}">
                <a16:creationId xmlns:a16="http://schemas.microsoft.com/office/drawing/2014/main" id="{E26A5BA6-0419-B562-7D5C-7B1E7313BABA}"/>
              </a:ext>
            </a:extLst>
          </p:cNvPr>
          <p:cNvSpPr/>
          <p:nvPr/>
        </p:nvSpPr>
        <p:spPr>
          <a:xfrm>
            <a:off x="911070" y="4155778"/>
            <a:ext cx="2134043" cy="32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CO">
                <a:latin typeface="Century Schoolbook"/>
                <a:cs typeface="Calibri"/>
              </a:rPr>
              <a:t>SANCHEZ</a:t>
            </a:r>
          </a:p>
        </p:txBody>
      </p:sp>
      <p:sp>
        <p:nvSpPr>
          <p:cNvPr id="3" name="Rectangle: Rounded Corners 2">
            <a:hlinkClick r:id="rId6" action="ppaction://hlinksldjump"/>
            <a:extLst>
              <a:ext uri="{FF2B5EF4-FFF2-40B4-BE49-F238E27FC236}">
                <a16:creationId xmlns:a16="http://schemas.microsoft.com/office/drawing/2014/main" id="{C4646AE1-44A6-A673-BC2F-7C022F1F78B5}"/>
              </a:ext>
            </a:extLst>
          </p:cNvPr>
          <p:cNvSpPr/>
          <p:nvPr/>
        </p:nvSpPr>
        <p:spPr>
          <a:xfrm>
            <a:off x="4778186" y="5349541"/>
            <a:ext cx="851649" cy="419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Century Schoolbook"/>
                <a:cs typeface="Calibri"/>
              </a:rPr>
              <a:t>IR</a:t>
            </a:r>
          </a:p>
        </p:txBody>
      </p:sp>
      <p:pic>
        <p:nvPicPr>
          <p:cNvPr id="7" name="Picture 7">
            <a:extLst>
              <a:ext uri="{FF2B5EF4-FFF2-40B4-BE49-F238E27FC236}">
                <a16:creationId xmlns:a16="http://schemas.microsoft.com/office/drawing/2014/main" id="{60408EA3-CF63-BEC0-A7DB-A0BFADB485CC}"/>
              </a:ext>
            </a:extLst>
          </p:cNvPr>
          <p:cNvPicPr>
            <a:picLocks noChangeAspect="1"/>
          </p:cNvPicPr>
          <p:nvPr/>
        </p:nvPicPr>
        <p:blipFill>
          <a:blip r:embed="rId7"/>
          <a:stretch>
            <a:fillRect/>
          </a:stretch>
        </p:blipFill>
        <p:spPr>
          <a:xfrm>
            <a:off x="1185657" y="2260745"/>
            <a:ext cx="1382957" cy="1113303"/>
          </a:xfrm>
          <a:prstGeom prst="rect">
            <a:avLst/>
          </a:prstGeom>
        </p:spPr>
      </p:pic>
      <p:sp>
        <p:nvSpPr>
          <p:cNvPr id="2" name="CuadroTexto 1">
            <a:hlinkClick r:id="rId8" action="ppaction://hlinksldjump"/>
            <a:extLst>
              <a:ext uri="{FF2B5EF4-FFF2-40B4-BE49-F238E27FC236}">
                <a16:creationId xmlns:a16="http://schemas.microsoft.com/office/drawing/2014/main" id="{0D735662-B332-F77F-60A2-D43CD2E0441D}"/>
              </a:ext>
            </a:extLst>
          </p:cNvPr>
          <p:cNvSpPr txBox="1"/>
          <p:nvPr/>
        </p:nvSpPr>
        <p:spPr>
          <a:xfrm>
            <a:off x="4855446" y="2187389"/>
            <a:ext cx="849528" cy="369332"/>
          </a:xfrm>
          <a:prstGeom prst="rect">
            <a:avLst/>
          </a:prstGeom>
          <a:noFill/>
        </p:spPr>
        <p:txBody>
          <a:bodyPr wrap="none" rtlCol="0">
            <a:spAutoFit/>
          </a:bodyPr>
          <a:lstStyle/>
          <a:p>
            <a:r>
              <a:rPr lang="es-MX" dirty="0"/>
              <a:t>EDITAR</a:t>
            </a:r>
            <a:endParaRPr lang="es-CO" dirty="0"/>
          </a:p>
        </p:txBody>
      </p:sp>
      <p:pic>
        <p:nvPicPr>
          <p:cNvPr id="8" name="Imagen 2">
            <a:extLst>
              <a:ext uri="{FF2B5EF4-FFF2-40B4-BE49-F238E27FC236}">
                <a16:creationId xmlns:a16="http://schemas.microsoft.com/office/drawing/2014/main" id="{6F3DEC2C-5A5C-FCB3-6FB4-CC579F259138}"/>
              </a:ext>
            </a:extLst>
          </p:cNvPr>
          <p:cNvPicPr>
            <a:picLocks noChangeAspect="1"/>
          </p:cNvPicPr>
          <p:nvPr/>
        </p:nvPicPr>
        <p:blipFill>
          <a:blip r:embed="rId9"/>
          <a:stretch>
            <a:fillRect/>
          </a:stretch>
        </p:blipFill>
        <p:spPr>
          <a:xfrm>
            <a:off x="161892" y="6097744"/>
            <a:ext cx="667667" cy="667667"/>
          </a:xfrm>
          <a:prstGeom prst="rect">
            <a:avLst/>
          </a:prstGeom>
        </p:spPr>
      </p:pic>
    </p:spTree>
    <p:extLst>
      <p:ext uri="{BB962C8B-B14F-4D97-AF65-F5344CB8AC3E}">
        <p14:creationId xmlns:p14="http://schemas.microsoft.com/office/powerpoint/2010/main" val="21945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6" name="music">
            <a:hlinkClick r:id="" action="ppaction://media"/>
            <a:extLst>
              <a:ext uri="{FF2B5EF4-FFF2-40B4-BE49-F238E27FC236}">
                <a16:creationId xmlns:a16="http://schemas.microsoft.com/office/drawing/2014/main" id="{B27C37BD-D28D-FCF1-C51A-0607514FD3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786"/>
            <a:ext cx="12191998" cy="6857214"/>
          </a:xfrm>
          <a:prstGeom prst="rect">
            <a:avLst/>
          </a:prstGeom>
        </p:spPr>
      </p:pic>
      <p:sp>
        <p:nvSpPr>
          <p:cNvPr id="4" name="Rectángulo: esquinas redondeadas 3">
            <a:extLst>
              <a:ext uri="{FF2B5EF4-FFF2-40B4-BE49-F238E27FC236}">
                <a16:creationId xmlns:a16="http://schemas.microsoft.com/office/drawing/2014/main" id="{38334A1C-8347-4263-EA02-23ED20F873C8}"/>
              </a:ext>
            </a:extLst>
          </p:cNvPr>
          <p:cNvSpPr/>
          <p:nvPr/>
        </p:nvSpPr>
        <p:spPr>
          <a:xfrm>
            <a:off x="379594" y="1990260"/>
            <a:ext cx="5562600" cy="39624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Rectángulo 4">
            <a:extLst>
              <a:ext uri="{FF2B5EF4-FFF2-40B4-BE49-F238E27FC236}">
                <a16:creationId xmlns:a16="http://schemas.microsoft.com/office/drawing/2014/main" id="{CB0D9ED2-709C-8AEB-8040-4E5F7B079C90}"/>
              </a:ext>
            </a:extLst>
          </p:cNvPr>
          <p:cNvSpPr/>
          <p:nvPr/>
        </p:nvSpPr>
        <p:spPr>
          <a:xfrm>
            <a:off x="1" y="0"/>
            <a:ext cx="12192000" cy="88582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esquinas redondeadas 9">
            <a:extLst>
              <a:ext uri="{FF2B5EF4-FFF2-40B4-BE49-F238E27FC236}">
                <a16:creationId xmlns:a16="http://schemas.microsoft.com/office/drawing/2014/main" id="{AB074DAD-8ED5-6013-4F85-E81823F1C491}"/>
              </a:ext>
            </a:extLst>
          </p:cNvPr>
          <p:cNvSpPr/>
          <p:nvPr/>
        </p:nvSpPr>
        <p:spPr>
          <a:xfrm>
            <a:off x="911070" y="3644533"/>
            <a:ext cx="2134043" cy="32546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MX" dirty="0">
                <a:latin typeface="Century Schoolbook"/>
              </a:rPr>
              <a:t>JHON SHOOY</a:t>
            </a:r>
            <a:endParaRPr lang="es-CO" dirty="0">
              <a:latin typeface="Century Schoolbook"/>
            </a:endParaRPr>
          </a:p>
        </p:txBody>
      </p:sp>
      <p:sp>
        <p:nvSpPr>
          <p:cNvPr id="11" name="Rectángulo: esquinas redondeadas 10">
            <a:extLst>
              <a:ext uri="{FF2B5EF4-FFF2-40B4-BE49-F238E27FC236}">
                <a16:creationId xmlns:a16="http://schemas.microsoft.com/office/drawing/2014/main" id="{0AA1AD3D-9750-C850-E3AD-CCFD28178222}"/>
              </a:ext>
            </a:extLst>
          </p:cNvPr>
          <p:cNvSpPr/>
          <p:nvPr/>
        </p:nvSpPr>
        <p:spPr>
          <a:xfrm>
            <a:off x="1384970" y="5139972"/>
            <a:ext cx="1183644" cy="41913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s-MX" dirty="0">
                <a:latin typeface="Century Schoolbook"/>
                <a:cs typeface="Calibri"/>
              </a:rPr>
              <a:t>MESA</a:t>
            </a:r>
            <a:r>
              <a:rPr lang="es-MX" dirty="0">
                <a:latin typeface="Calibri"/>
                <a:cs typeface="Calibri"/>
              </a:rPr>
              <a:t> #</a:t>
            </a:r>
            <a:endParaRPr lang="es-CO" dirty="0">
              <a:latin typeface="Calibri"/>
              <a:cs typeface="Calibri"/>
            </a:endParaRPr>
          </a:p>
        </p:txBody>
      </p:sp>
      <p:sp>
        <p:nvSpPr>
          <p:cNvPr id="12" name="Rectángulo: esquinas redondeadas 11">
            <a:extLst>
              <a:ext uri="{FF2B5EF4-FFF2-40B4-BE49-F238E27FC236}">
                <a16:creationId xmlns:a16="http://schemas.microsoft.com/office/drawing/2014/main" id="{C701D2CD-8358-20E1-388E-D15B721E2130}"/>
              </a:ext>
            </a:extLst>
          </p:cNvPr>
          <p:cNvSpPr/>
          <p:nvPr/>
        </p:nvSpPr>
        <p:spPr>
          <a:xfrm>
            <a:off x="911070" y="4675275"/>
            <a:ext cx="2134043" cy="2557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1104805320</a:t>
            </a:r>
            <a:endParaRPr lang="es-CO" dirty="0"/>
          </a:p>
        </p:txBody>
      </p:sp>
      <p:sp>
        <p:nvSpPr>
          <p:cNvPr id="13" name="Rectángulo: esquinas redondeadas 12">
            <a:extLst>
              <a:ext uri="{FF2B5EF4-FFF2-40B4-BE49-F238E27FC236}">
                <a16:creationId xmlns:a16="http://schemas.microsoft.com/office/drawing/2014/main" id="{E26A5BA6-0419-B562-7D5C-7B1E7313BABA}"/>
              </a:ext>
            </a:extLst>
          </p:cNvPr>
          <p:cNvSpPr/>
          <p:nvPr/>
        </p:nvSpPr>
        <p:spPr>
          <a:xfrm>
            <a:off x="911070" y="4155778"/>
            <a:ext cx="2134043" cy="32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CO" dirty="0">
                <a:latin typeface="Century Schoolbook"/>
                <a:cs typeface="Calibri"/>
              </a:rPr>
              <a:t>SANCHEZ</a:t>
            </a:r>
          </a:p>
        </p:txBody>
      </p:sp>
      <p:sp>
        <p:nvSpPr>
          <p:cNvPr id="3" name="Rectangle: Rounded Corners 2">
            <a:hlinkClick r:id="rId6" action="ppaction://hlinksldjump"/>
            <a:extLst>
              <a:ext uri="{FF2B5EF4-FFF2-40B4-BE49-F238E27FC236}">
                <a16:creationId xmlns:a16="http://schemas.microsoft.com/office/drawing/2014/main" id="{C4646AE1-44A6-A673-BC2F-7C022F1F78B5}"/>
              </a:ext>
            </a:extLst>
          </p:cNvPr>
          <p:cNvSpPr/>
          <p:nvPr/>
        </p:nvSpPr>
        <p:spPr>
          <a:xfrm>
            <a:off x="4778186" y="5349541"/>
            <a:ext cx="851649" cy="41913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dirty="0">
                <a:latin typeface="Century Schoolbook"/>
                <a:cs typeface="Calibri"/>
              </a:rPr>
              <a:t>IR</a:t>
            </a:r>
          </a:p>
        </p:txBody>
      </p:sp>
      <p:sp>
        <p:nvSpPr>
          <p:cNvPr id="2" name="CuadroTexto 1">
            <a:extLst>
              <a:ext uri="{FF2B5EF4-FFF2-40B4-BE49-F238E27FC236}">
                <a16:creationId xmlns:a16="http://schemas.microsoft.com/office/drawing/2014/main" id="{0D735662-B332-F77F-60A2-D43CD2E0441D}"/>
              </a:ext>
            </a:extLst>
          </p:cNvPr>
          <p:cNvSpPr txBox="1"/>
          <p:nvPr/>
        </p:nvSpPr>
        <p:spPr>
          <a:xfrm>
            <a:off x="4855446" y="2187389"/>
            <a:ext cx="849528" cy="369332"/>
          </a:xfrm>
          <a:prstGeom prst="rect">
            <a:avLst/>
          </a:prstGeom>
          <a:noFill/>
        </p:spPr>
        <p:txBody>
          <a:bodyPr wrap="none" rtlCol="0">
            <a:spAutoFit/>
          </a:bodyPr>
          <a:lstStyle/>
          <a:p>
            <a:r>
              <a:rPr lang="es-MX" dirty="0"/>
              <a:t>EDITAR</a:t>
            </a:r>
            <a:endParaRPr lang="es-CO" dirty="0"/>
          </a:p>
        </p:txBody>
      </p:sp>
      <p:sp>
        <p:nvSpPr>
          <p:cNvPr id="8" name="Rectángulo 7">
            <a:extLst>
              <a:ext uri="{FF2B5EF4-FFF2-40B4-BE49-F238E27FC236}">
                <a16:creationId xmlns:a16="http://schemas.microsoft.com/office/drawing/2014/main" id="{DFF5A3FA-CD31-5F1D-6BC1-F7CEDBA10398}"/>
              </a:ext>
            </a:extLst>
          </p:cNvPr>
          <p:cNvSpPr/>
          <p:nvPr/>
        </p:nvSpPr>
        <p:spPr>
          <a:xfrm>
            <a:off x="2167331" y="3297416"/>
            <a:ext cx="735106" cy="173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dirty="0"/>
              <a:t>CARGAR</a:t>
            </a:r>
            <a:endParaRPr lang="es-CO" sz="1100" dirty="0"/>
          </a:p>
        </p:txBody>
      </p:sp>
      <p:pic>
        <p:nvPicPr>
          <p:cNvPr id="9" name="Imagen 2">
            <a:extLst>
              <a:ext uri="{FF2B5EF4-FFF2-40B4-BE49-F238E27FC236}">
                <a16:creationId xmlns:a16="http://schemas.microsoft.com/office/drawing/2014/main" id="{BC677639-BB64-9905-1C1E-B46A2FDCCB8C}"/>
              </a:ext>
            </a:extLst>
          </p:cNvPr>
          <p:cNvPicPr>
            <a:picLocks noChangeAspect="1"/>
          </p:cNvPicPr>
          <p:nvPr/>
        </p:nvPicPr>
        <p:blipFill>
          <a:blip r:embed="rId7"/>
          <a:stretch>
            <a:fillRect/>
          </a:stretch>
        </p:blipFill>
        <p:spPr>
          <a:xfrm>
            <a:off x="171318" y="6083971"/>
            <a:ext cx="648813" cy="648813"/>
          </a:xfrm>
          <a:prstGeom prst="rect">
            <a:avLst/>
          </a:prstGeom>
        </p:spPr>
      </p:pic>
      <p:pic>
        <p:nvPicPr>
          <p:cNvPr id="15" name="Imagen 14">
            <a:extLst>
              <a:ext uri="{FF2B5EF4-FFF2-40B4-BE49-F238E27FC236}">
                <a16:creationId xmlns:a16="http://schemas.microsoft.com/office/drawing/2014/main" id="{2F967D88-0463-CE95-29CE-BD036C7569B2}"/>
              </a:ext>
            </a:extLst>
          </p:cNvPr>
          <p:cNvPicPr>
            <a:picLocks noChangeAspect="1"/>
          </p:cNvPicPr>
          <p:nvPr/>
        </p:nvPicPr>
        <p:blipFill rotWithShape="1">
          <a:blip r:embed="rId8">
            <a:extLst>
              <a:ext uri="{28A0092B-C50C-407E-A947-70E740481C1C}">
                <a14:useLocalDpi xmlns:a14="http://schemas.microsoft.com/office/drawing/2010/main" val="0"/>
              </a:ext>
            </a:extLst>
          </a:blip>
          <a:srcRect t="29304" r="27368"/>
          <a:stretch/>
        </p:blipFill>
        <p:spPr>
          <a:xfrm>
            <a:off x="964100" y="2469823"/>
            <a:ext cx="1043810" cy="1087975"/>
          </a:xfrm>
          <a:prstGeom prst="rect">
            <a:avLst/>
          </a:prstGeom>
        </p:spPr>
      </p:pic>
    </p:spTree>
    <p:extLst>
      <p:ext uri="{BB962C8B-B14F-4D97-AF65-F5344CB8AC3E}">
        <p14:creationId xmlns:p14="http://schemas.microsoft.com/office/powerpoint/2010/main" val="38060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usic">
            <a:hlinkClick r:id="" action="ppaction://media"/>
            <a:extLst>
              <a:ext uri="{FF2B5EF4-FFF2-40B4-BE49-F238E27FC236}">
                <a16:creationId xmlns:a16="http://schemas.microsoft.com/office/drawing/2014/main" id="{869087F6-F4E2-A5D5-4B08-A4C5AAA227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Rectángulo: esquinas redondeadas 2">
            <a:extLst>
              <a:ext uri="{FF2B5EF4-FFF2-40B4-BE49-F238E27FC236}">
                <a16:creationId xmlns:a16="http://schemas.microsoft.com/office/drawing/2014/main" id="{898244F6-7E1C-469E-36D8-7380FDB4259A}"/>
              </a:ext>
            </a:extLst>
          </p:cNvPr>
          <p:cNvSpPr/>
          <p:nvPr/>
        </p:nvSpPr>
        <p:spPr>
          <a:xfrm>
            <a:off x="824753" y="3334870"/>
            <a:ext cx="6347012" cy="48409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Otra Primavera-Miguel Morales</a:t>
            </a:r>
          </a:p>
        </p:txBody>
      </p:sp>
      <p:sp>
        <p:nvSpPr>
          <p:cNvPr id="12" name="Rectángulo 11">
            <a:hlinkClick r:id="rId5" action="ppaction://hlinksldjump"/>
            <a:extLst>
              <a:ext uri="{FF2B5EF4-FFF2-40B4-BE49-F238E27FC236}">
                <a16:creationId xmlns:a16="http://schemas.microsoft.com/office/drawing/2014/main" id="{85B0C58D-9F34-5EA2-58D2-8396ADFFE5C9}"/>
              </a:ext>
            </a:extLst>
          </p:cNvPr>
          <p:cNvSpPr/>
          <p:nvPr/>
        </p:nvSpPr>
        <p:spPr>
          <a:xfrm>
            <a:off x="5961529" y="3962400"/>
            <a:ext cx="1210236" cy="303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t>ENVIAR</a:t>
            </a:r>
            <a:endParaRPr lang="es-CO" sz="2400" dirty="0"/>
          </a:p>
        </p:txBody>
      </p:sp>
      <p:sp>
        <p:nvSpPr>
          <p:cNvPr id="2" name="Rectángulo 1">
            <a:extLst>
              <a:ext uri="{FF2B5EF4-FFF2-40B4-BE49-F238E27FC236}">
                <a16:creationId xmlns:a16="http://schemas.microsoft.com/office/drawing/2014/main" id="{2BE4C231-5544-93A5-0325-F0F4D4C2D08B}"/>
              </a:ext>
            </a:extLst>
          </p:cNvPr>
          <p:cNvSpPr/>
          <p:nvPr/>
        </p:nvSpPr>
        <p:spPr>
          <a:xfrm>
            <a:off x="430307" y="471537"/>
            <a:ext cx="11582400" cy="831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CuadroTexto 3">
            <a:extLst>
              <a:ext uri="{FF2B5EF4-FFF2-40B4-BE49-F238E27FC236}">
                <a16:creationId xmlns:a16="http://schemas.microsoft.com/office/drawing/2014/main" id="{C2995A4D-4BF3-0C22-D75B-08D1202C36D5}"/>
              </a:ext>
            </a:extLst>
          </p:cNvPr>
          <p:cNvSpPr txBox="1"/>
          <p:nvPr/>
        </p:nvSpPr>
        <p:spPr>
          <a:xfrm>
            <a:off x="537882" y="625895"/>
            <a:ext cx="1783117" cy="523220"/>
          </a:xfrm>
          <a:prstGeom prst="rect">
            <a:avLst/>
          </a:prstGeom>
          <a:noFill/>
        </p:spPr>
        <p:txBody>
          <a:bodyPr wrap="none" rtlCol="0">
            <a:spAutoFit/>
          </a:bodyPr>
          <a:lstStyle/>
          <a:p>
            <a:r>
              <a:rPr lang="es-MX" sz="2800" b="1" i="1" dirty="0"/>
              <a:t>Music  J.J.J</a:t>
            </a:r>
          </a:p>
        </p:txBody>
      </p:sp>
      <p:sp>
        <p:nvSpPr>
          <p:cNvPr id="5" name="CuadroTexto 4">
            <a:extLst>
              <a:ext uri="{FF2B5EF4-FFF2-40B4-BE49-F238E27FC236}">
                <a16:creationId xmlns:a16="http://schemas.microsoft.com/office/drawing/2014/main" id="{A45F5FD3-93E8-DB3E-0553-123951907D37}"/>
              </a:ext>
            </a:extLst>
          </p:cNvPr>
          <p:cNvSpPr txBox="1"/>
          <p:nvPr/>
        </p:nvSpPr>
        <p:spPr>
          <a:xfrm>
            <a:off x="824753" y="2965538"/>
            <a:ext cx="2365648" cy="369332"/>
          </a:xfrm>
          <a:prstGeom prst="rect">
            <a:avLst/>
          </a:prstGeom>
          <a:noFill/>
        </p:spPr>
        <p:txBody>
          <a:bodyPr wrap="none" rtlCol="0">
            <a:spAutoFit/>
          </a:bodyPr>
          <a:lstStyle/>
          <a:p>
            <a:r>
              <a:rPr lang="es-MX" dirty="0"/>
              <a:t>COLOQUE SU CANCION</a:t>
            </a:r>
            <a:endParaRPr lang="es-CO" dirty="0"/>
          </a:p>
        </p:txBody>
      </p:sp>
      <p:sp>
        <p:nvSpPr>
          <p:cNvPr id="6" name="Elipse 5">
            <a:extLst>
              <a:ext uri="{FF2B5EF4-FFF2-40B4-BE49-F238E27FC236}">
                <a16:creationId xmlns:a16="http://schemas.microsoft.com/office/drawing/2014/main" id="{78A9C1F9-D2B3-5944-14D7-45B488FC9B0D}"/>
              </a:ext>
            </a:extLst>
          </p:cNvPr>
          <p:cNvSpPr/>
          <p:nvPr/>
        </p:nvSpPr>
        <p:spPr>
          <a:xfrm>
            <a:off x="9126070" y="1667435"/>
            <a:ext cx="2312894" cy="2294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4584F2D9-544A-0D95-7926-9A48686E1D1F}"/>
              </a:ext>
            </a:extLst>
          </p:cNvPr>
          <p:cNvSpPr txBox="1"/>
          <p:nvPr/>
        </p:nvSpPr>
        <p:spPr>
          <a:xfrm>
            <a:off x="9870141" y="4265418"/>
            <a:ext cx="954300" cy="369332"/>
          </a:xfrm>
          <a:prstGeom prst="rect">
            <a:avLst/>
          </a:prstGeom>
          <a:noFill/>
        </p:spPr>
        <p:txBody>
          <a:bodyPr wrap="none" rtlCol="0">
            <a:spAutoFit/>
          </a:bodyPr>
          <a:lstStyle/>
          <a:p>
            <a:r>
              <a:rPr lang="es-MX" dirty="0"/>
              <a:t>Nombre</a:t>
            </a:r>
            <a:endParaRPr lang="es-CO" dirty="0"/>
          </a:p>
        </p:txBody>
      </p:sp>
      <p:sp>
        <p:nvSpPr>
          <p:cNvPr id="9" name="CuadroTexto 8">
            <a:extLst>
              <a:ext uri="{FF2B5EF4-FFF2-40B4-BE49-F238E27FC236}">
                <a16:creationId xmlns:a16="http://schemas.microsoft.com/office/drawing/2014/main" id="{359BBBA8-454A-A2A9-7ACE-0157C90DFA16}"/>
              </a:ext>
            </a:extLst>
          </p:cNvPr>
          <p:cNvSpPr txBox="1"/>
          <p:nvPr/>
        </p:nvSpPr>
        <p:spPr>
          <a:xfrm>
            <a:off x="9982800" y="5190565"/>
            <a:ext cx="728982" cy="369332"/>
          </a:xfrm>
          <a:prstGeom prst="rect">
            <a:avLst/>
          </a:prstGeom>
          <a:noFill/>
        </p:spPr>
        <p:txBody>
          <a:bodyPr wrap="none" rtlCol="0">
            <a:spAutoFit/>
          </a:bodyPr>
          <a:lstStyle/>
          <a:p>
            <a:r>
              <a:rPr lang="es-MX" dirty="0"/>
              <a:t>MESA</a:t>
            </a:r>
            <a:endParaRPr lang="es-CO" dirty="0"/>
          </a:p>
        </p:txBody>
      </p:sp>
      <p:sp>
        <p:nvSpPr>
          <p:cNvPr id="10" name="Rectángulo 9">
            <a:extLst>
              <a:ext uri="{FF2B5EF4-FFF2-40B4-BE49-F238E27FC236}">
                <a16:creationId xmlns:a16="http://schemas.microsoft.com/office/drawing/2014/main" id="{11209A77-DE82-4A7B-8D98-DB1ABFF28C92}"/>
              </a:ext>
            </a:extLst>
          </p:cNvPr>
          <p:cNvSpPr/>
          <p:nvPr/>
        </p:nvSpPr>
        <p:spPr>
          <a:xfrm>
            <a:off x="9126070" y="4564812"/>
            <a:ext cx="2402542" cy="372956"/>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Jhon Shooy Sánchez</a:t>
            </a:r>
          </a:p>
        </p:txBody>
      </p:sp>
      <p:sp>
        <p:nvSpPr>
          <p:cNvPr id="11" name="Rectángulo 10">
            <a:extLst>
              <a:ext uri="{FF2B5EF4-FFF2-40B4-BE49-F238E27FC236}">
                <a16:creationId xmlns:a16="http://schemas.microsoft.com/office/drawing/2014/main" id="{1DE8C1D8-B49E-8635-C1A7-6EBDBB99C460}"/>
              </a:ext>
            </a:extLst>
          </p:cNvPr>
          <p:cNvSpPr/>
          <p:nvPr/>
        </p:nvSpPr>
        <p:spPr>
          <a:xfrm>
            <a:off x="10041670" y="5559897"/>
            <a:ext cx="728983" cy="3030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#4</a:t>
            </a:r>
            <a:endParaRPr lang="es-CO" dirty="0">
              <a:solidFill>
                <a:schemeClr val="tx1"/>
              </a:solidFill>
            </a:endParaRPr>
          </a:p>
        </p:txBody>
      </p:sp>
      <p:pic>
        <p:nvPicPr>
          <p:cNvPr id="13" name="Imagen 2">
            <a:extLst>
              <a:ext uri="{FF2B5EF4-FFF2-40B4-BE49-F238E27FC236}">
                <a16:creationId xmlns:a16="http://schemas.microsoft.com/office/drawing/2014/main" id="{9DCD7906-3324-C780-35B3-BB7F18D38B85}"/>
              </a:ext>
            </a:extLst>
          </p:cNvPr>
          <p:cNvPicPr>
            <a:picLocks noChangeAspect="1"/>
          </p:cNvPicPr>
          <p:nvPr/>
        </p:nvPicPr>
        <p:blipFill>
          <a:blip r:embed="rId6"/>
          <a:stretch>
            <a:fillRect/>
          </a:stretch>
        </p:blipFill>
        <p:spPr>
          <a:xfrm>
            <a:off x="163293" y="6011874"/>
            <a:ext cx="749178" cy="749178"/>
          </a:xfrm>
          <a:prstGeom prst="rect">
            <a:avLst/>
          </a:prstGeom>
        </p:spPr>
      </p:pic>
      <p:pic>
        <p:nvPicPr>
          <p:cNvPr id="15" name="Imagen 14">
            <a:extLst>
              <a:ext uri="{FF2B5EF4-FFF2-40B4-BE49-F238E27FC236}">
                <a16:creationId xmlns:a16="http://schemas.microsoft.com/office/drawing/2014/main" id="{CBD6CDA2-0F42-1BE5-1A2A-BCABD76790BD}"/>
              </a:ext>
            </a:extLst>
          </p:cNvPr>
          <p:cNvPicPr>
            <a:picLocks noChangeAspect="1"/>
          </p:cNvPicPr>
          <p:nvPr/>
        </p:nvPicPr>
        <p:blipFill rotWithShape="1">
          <a:blip r:embed="rId7">
            <a:extLst>
              <a:ext uri="{28A0092B-C50C-407E-A947-70E740481C1C}">
                <a14:useLocalDpi xmlns:a14="http://schemas.microsoft.com/office/drawing/2010/main" val="0"/>
              </a:ext>
            </a:extLst>
          </a:blip>
          <a:srcRect t="23184" r="24153"/>
          <a:stretch/>
        </p:blipFill>
        <p:spPr>
          <a:xfrm>
            <a:off x="9174334" y="1706252"/>
            <a:ext cx="2233355" cy="22561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3051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usic">
            <a:hlinkClick r:id="" action="ppaction://media"/>
            <a:extLst>
              <a:ext uri="{FF2B5EF4-FFF2-40B4-BE49-F238E27FC236}">
                <a16:creationId xmlns:a16="http://schemas.microsoft.com/office/drawing/2014/main" id="{5B831007-5330-0A6F-895E-7EE75345E35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Rectángulo: esquinas redondeadas 2">
            <a:extLst>
              <a:ext uri="{FF2B5EF4-FFF2-40B4-BE49-F238E27FC236}">
                <a16:creationId xmlns:a16="http://schemas.microsoft.com/office/drawing/2014/main" id="{898244F6-7E1C-469E-36D8-7380FDB4259A}"/>
              </a:ext>
            </a:extLst>
          </p:cNvPr>
          <p:cNvSpPr/>
          <p:nvPr/>
        </p:nvSpPr>
        <p:spPr>
          <a:xfrm>
            <a:off x="824753" y="3334870"/>
            <a:ext cx="6347012" cy="484094"/>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2" name="Rectángulo 11">
            <a:extLst>
              <a:ext uri="{FF2B5EF4-FFF2-40B4-BE49-F238E27FC236}">
                <a16:creationId xmlns:a16="http://schemas.microsoft.com/office/drawing/2014/main" id="{85B0C58D-9F34-5EA2-58D2-8396ADFFE5C9}"/>
              </a:ext>
            </a:extLst>
          </p:cNvPr>
          <p:cNvSpPr/>
          <p:nvPr/>
        </p:nvSpPr>
        <p:spPr>
          <a:xfrm>
            <a:off x="5961529" y="3962400"/>
            <a:ext cx="1210236" cy="303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t>ENVIAR</a:t>
            </a:r>
            <a:endParaRPr lang="es-CO" sz="2400" dirty="0"/>
          </a:p>
        </p:txBody>
      </p:sp>
      <p:sp>
        <p:nvSpPr>
          <p:cNvPr id="2" name="Rectángulo 1">
            <a:extLst>
              <a:ext uri="{FF2B5EF4-FFF2-40B4-BE49-F238E27FC236}">
                <a16:creationId xmlns:a16="http://schemas.microsoft.com/office/drawing/2014/main" id="{2BE4C231-5544-93A5-0325-F0F4D4C2D08B}"/>
              </a:ext>
            </a:extLst>
          </p:cNvPr>
          <p:cNvSpPr/>
          <p:nvPr/>
        </p:nvSpPr>
        <p:spPr>
          <a:xfrm>
            <a:off x="439272" y="471537"/>
            <a:ext cx="11582400" cy="831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CuadroTexto 3">
            <a:extLst>
              <a:ext uri="{FF2B5EF4-FFF2-40B4-BE49-F238E27FC236}">
                <a16:creationId xmlns:a16="http://schemas.microsoft.com/office/drawing/2014/main" id="{C2995A4D-4BF3-0C22-D75B-08D1202C36D5}"/>
              </a:ext>
            </a:extLst>
          </p:cNvPr>
          <p:cNvSpPr txBox="1"/>
          <p:nvPr/>
        </p:nvSpPr>
        <p:spPr>
          <a:xfrm>
            <a:off x="537882" y="625895"/>
            <a:ext cx="1783117" cy="523220"/>
          </a:xfrm>
          <a:prstGeom prst="rect">
            <a:avLst/>
          </a:prstGeom>
          <a:noFill/>
        </p:spPr>
        <p:txBody>
          <a:bodyPr wrap="none" rtlCol="0">
            <a:spAutoFit/>
          </a:bodyPr>
          <a:lstStyle/>
          <a:p>
            <a:r>
              <a:rPr lang="es-MX" sz="2800" b="1" i="1" dirty="0"/>
              <a:t> Music J.J.J</a:t>
            </a:r>
          </a:p>
        </p:txBody>
      </p:sp>
      <p:sp>
        <p:nvSpPr>
          <p:cNvPr id="5" name="CuadroTexto 4">
            <a:extLst>
              <a:ext uri="{FF2B5EF4-FFF2-40B4-BE49-F238E27FC236}">
                <a16:creationId xmlns:a16="http://schemas.microsoft.com/office/drawing/2014/main" id="{A45F5FD3-93E8-DB3E-0553-123951907D37}"/>
              </a:ext>
            </a:extLst>
          </p:cNvPr>
          <p:cNvSpPr txBox="1"/>
          <p:nvPr/>
        </p:nvSpPr>
        <p:spPr>
          <a:xfrm>
            <a:off x="824753" y="2965538"/>
            <a:ext cx="2365648" cy="369332"/>
          </a:xfrm>
          <a:prstGeom prst="rect">
            <a:avLst/>
          </a:prstGeom>
          <a:noFill/>
        </p:spPr>
        <p:txBody>
          <a:bodyPr wrap="none" rtlCol="0">
            <a:spAutoFit/>
          </a:bodyPr>
          <a:lstStyle/>
          <a:p>
            <a:r>
              <a:rPr lang="es-MX" dirty="0"/>
              <a:t>COLOQUE SU CANCION</a:t>
            </a:r>
            <a:endParaRPr lang="es-CO" dirty="0"/>
          </a:p>
        </p:txBody>
      </p:sp>
      <p:sp>
        <p:nvSpPr>
          <p:cNvPr id="6" name="Elipse 5">
            <a:extLst>
              <a:ext uri="{FF2B5EF4-FFF2-40B4-BE49-F238E27FC236}">
                <a16:creationId xmlns:a16="http://schemas.microsoft.com/office/drawing/2014/main" id="{78A9C1F9-D2B3-5944-14D7-45B488FC9B0D}"/>
              </a:ext>
            </a:extLst>
          </p:cNvPr>
          <p:cNvSpPr/>
          <p:nvPr/>
        </p:nvSpPr>
        <p:spPr>
          <a:xfrm>
            <a:off x="9126070" y="1667435"/>
            <a:ext cx="2312894" cy="2294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4584F2D9-544A-0D95-7926-9A48686E1D1F}"/>
              </a:ext>
            </a:extLst>
          </p:cNvPr>
          <p:cNvSpPr txBox="1"/>
          <p:nvPr/>
        </p:nvSpPr>
        <p:spPr>
          <a:xfrm>
            <a:off x="9870141" y="4265418"/>
            <a:ext cx="954300" cy="369332"/>
          </a:xfrm>
          <a:prstGeom prst="rect">
            <a:avLst/>
          </a:prstGeom>
          <a:noFill/>
        </p:spPr>
        <p:txBody>
          <a:bodyPr wrap="none" rtlCol="0">
            <a:spAutoFit/>
          </a:bodyPr>
          <a:lstStyle/>
          <a:p>
            <a:r>
              <a:rPr lang="es-MX" dirty="0"/>
              <a:t>Nombre</a:t>
            </a:r>
            <a:endParaRPr lang="es-CO" dirty="0"/>
          </a:p>
        </p:txBody>
      </p:sp>
      <p:sp>
        <p:nvSpPr>
          <p:cNvPr id="9" name="CuadroTexto 8">
            <a:extLst>
              <a:ext uri="{FF2B5EF4-FFF2-40B4-BE49-F238E27FC236}">
                <a16:creationId xmlns:a16="http://schemas.microsoft.com/office/drawing/2014/main" id="{359BBBA8-454A-A2A9-7ACE-0157C90DFA16}"/>
              </a:ext>
            </a:extLst>
          </p:cNvPr>
          <p:cNvSpPr txBox="1"/>
          <p:nvPr/>
        </p:nvSpPr>
        <p:spPr>
          <a:xfrm>
            <a:off x="9982800" y="5190565"/>
            <a:ext cx="728982" cy="369332"/>
          </a:xfrm>
          <a:prstGeom prst="rect">
            <a:avLst/>
          </a:prstGeom>
          <a:noFill/>
        </p:spPr>
        <p:txBody>
          <a:bodyPr wrap="none" rtlCol="0">
            <a:spAutoFit/>
          </a:bodyPr>
          <a:lstStyle/>
          <a:p>
            <a:r>
              <a:rPr lang="es-MX" dirty="0"/>
              <a:t>MESA</a:t>
            </a:r>
            <a:endParaRPr lang="es-CO" dirty="0"/>
          </a:p>
        </p:txBody>
      </p:sp>
      <p:sp>
        <p:nvSpPr>
          <p:cNvPr id="10" name="Rectángulo 9">
            <a:extLst>
              <a:ext uri="{FF2B5EF4-FFF2-40B4-BE49-F238E27FC236}">
                <a16:creationId xmlns:a16="http://schemas.microsoft.com/office/drawing/2014/main" id="{11209A77-DE82-4A7B-8D98-DB1ABFF28C92}"/>
              </a:ext>
            </a:extLst>
          </p:cNvPr>
          <p:cNvSpPr/>
          <p:nvPr/>
        </p:nvSpPr>
        <p:spPr>
          <a:xfrm>
            <a:off x="9403977" y="4634750"/>
            <a:ext cx="2124635" cy="3030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Jhon Shooy Sánchez</a:t>
            </a:r>
          </a:p>
        </p:txBody>
      </p:sp>
      <p:sp>
        <p:nvSpPr>
          <p:cNvPr id="11" name="Rectángulo 10">
            <a:extLst>
              <a:ext uri="{FF2B5EF4-FFF2-40B4-BE49-F238E27FC236}">
                <a16:creationId xmlns:a16="http://schemas.microsoft.com/office/drawing/2014/main" id="{1DE8C1D8-B49E-8635-C1A7-6EBDBB99C460}"/>
              </a:ext>
            </a:extLst>
          </p:cNvPr>
          <p:cNvSpPr/>
          <p:nvPr/>
        </p:nvSpPr>
        <p:spPr>
          <a:xfrm>
            <a:off x="10114961" y="5559896"/>
            <a:ext cx="461914" cy="2527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#4</a:t>
            </a:r>
            <a:endParaRPr lang="es-CO" dirty="0"/>
          </a:p>
        </p:txBody>
      </p:sp>
      <p:sp>
        <p:nvSpPr>
          <p:cNvPr id="7" name="Rectángulo 6">
            <a:extLst>
              <a:ext uri="{FF2B5EF4-FFF2-40B4-BE49-F238E27FC236}">
                <a16:creationId xmlns:a16="http://schemas.microsoft.com/office/drawing/2014/main" id="{DA1E29F2-DF05-1FBF-8490-0A1924974184}"/>
              </a:ext>
            </a:extLst>
          </p:cNvPr>
          <p:cNvSpPr/>
          <p:nvPr/>
        </p:nvSpPr>
        <p:spPr>
          <a:xfrm>
            <a:off x="4899213" y="3645044"/>
            <a:ext cx="2662517" cy="634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Su canción se envió correctamente</a:t>
            </a:r>
            <a:endParaRPr lang="es-CO" dirty="0"/>
          </a:p>
        </p:txBody>
      </p:sp>
      <p:sp>
        <p:nvSpPr>
          <p:cNvPr id="13" name="Rectángulo 12">
            <a:hlinkClick r:id="rId5" action="ppaction://hlinksldjump"/>
            <a:extLst>
              <a:ext uri="{FF2B5EF4-FFF2-40B4-BE49-F238E27FC236}">
                <a16:creationId xmlns:a16="http://schemas.microsoft.com/office/drawing/2014/main" id="{6970AA06-012F-2201-934D-2A73424BD4FB}"/>
              </a:ext>
            </a:extLst>
          </p:cNvPr>
          <p:cNvSpPr/>
          <p:nvPr/>
        </p:nvSpPr>
        <p:spPr>
          <a:xfrm>
            <a:off x="7413812" y="3558988"/>
            <a:ext cx="259976" cy="259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X</a:t>
            </a:r>
            <a:endParaRPr lang="es-CO" dirty="0"/>
          </a:p>
        </p:txBody>
      </p:sp>
      <p:pic>
        <p:nvPicPr>
          <p:cNvPr id="15" name="Imagen 2">
            <a:extLst>
              <a:ext uri="{FF2B5EF4-FFF2-40B4-BE49-F238E27FC236}">
                <a16:creationId xmlns:a16="http://schemas.microsoft.com/office/drawing/2014/main" id="{F246DD71-A48D-ABD2-7568-AB55C116FAEA}"/>
              </a:ext>
            </a:extLst>
          </p:cNvPr>
          <p:cNvPicPr>
            <a:picLocks noChangeAspect="1"/>
          </p:cNvPicPr>
          <p:nvPr/>
        </p:nvPicPr>
        <p:blipFill>
          <a:blip r:embed="rId6"/>
          <a:stretch>
            <a:fillRect/>
          </a:stretch>
        </p:blipFill>
        <p:spPr>
          <a:xfrm>
            <a:off x="163293" y="5964629"/>
            <a:ext cx="749178" cy="749178"/>
          </a:xfrm>
          <a:prstGeom prst="rect">
            <a:avLst/>
          </a:prstGeom>
        </p:spPr>
      </p:pic>
      <p:pic>
        <p:nvPicPr>
          <p:cNvPr id="17" name="Imagen 16">
            <a:extLst>
              <a:ext uri="{FF2B5EF4-FFF2-40B4-BE49-F238E27FC236}">
                <a16:creationId xmlns:a16="http://schemas.microsoft.com/office/drawing/2014/main" id="{4539F0C5-9C51-0E72-D82B-3F94BDD42248}"/>
              </a:ext>
            </a:extLst>
          </p:cNvPr>
          <p:cNvPicPr>
            <a:picLocks noChangeAspect="1"/>
          </p:cNvPicPr>
          <p:nvPr/>
        </p:nvPicPr>
        <p:blipFill rotWithShape="1">
          <a:blip r:embed="rId7">
            <a:extLst>
              <a:ext uri="{28A0092B-C50C-407E-A947-70E740481C1C}">
                <a14:useLocalDpi xmlns:a14="http://schemas.microsoft.com/office/drawing/2010/main" val="0"/>
              </a:ext>
            </a:extLst>
          </a:blip>
          <a:srcRect t="21685" r="20024"/>
          <a:stretch/>
        </p:blipFill>
        <p:spPr>
          <a:xfrm>
            <a:off x="9126070" y="1686746"/>
            <a:ext cx="2370301" cy="22683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13600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usic">
            <a:hlinkClick r:id="" action="ppaction://media"/>
            <a:extLst>
              <a:ext uri="{FF2B5EF4-FFF2-40B4-BE49-F238E27FC236}">
                <a16:creationId xmlns:a16="http://schemas.microsoft.com/office/drawing/2014/main" id="{2CE0A557-E969-02B4-A25D-C3C7FAE95E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Rectángulo: esquinas redondeadas 2">
            <a:extLst>
              <a:ext uri="{FF2B5EF4-FFF2-40B4-BE49-F238E27FC236}">
                <a16:creationId xmlns:a16="http://schemas.microsoft.com/office/drawing/2014/main" id="{898244F6-7E1C-469E-36D8-7380FDB4259A}"/>
              </a:ext>
            </a:extLst>
          </p:cNvPr>
          <p:cNvSpPr/>
          <p:nvPr/>
        </p:nvSpPr>
        <p:spPr>
          <a:xfrm>
            <a:off x="824753" y="3334870"/>
            <a:ext cx="6347012" cy="48409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2" name="Rectángulo 11">
            <a:extLst>
              <a:ext uri="{FF2B5EF4-FFF2-40B4-BE49-F238E27FC236}">
                <a16:creationId xmlns:a16="http://schemas.microsoft.com/office/drawing/2014/main" id="{85B0C58D-9F34-5EA2-58D2-8396ADFFE5C9}"/>
              </a:ext>
            </a:extLst>
          </p:cNvPr>
          <p:cNvSpPr/>
          <p:nvPr/>
        </p:nvSpPr>
        <p:spPr>
          <a:xfrm>
            <a:off x="5961529" y="3962400"/>
            <a:ext cx="1210236" cy="303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t>ENVIAR</a:t>
            </a:r>
            <a:endParaRPr lang="es-CO" sz="2400" dirty="0"/>
          </a:p>
        </p:txBody>
      </p:sp>
      <p:sp>
        <p:nvSpPr>
          <p:cNvPr id="2" name="Rectángulo 1">
            <a:extLst>
              <a:ext uri="{FF2B5EF4-FFF2-40B4-BE49-F238E27FC236}">
                <a16:creationId xmlns:a16="http://schemas.microsoft.com/office/drawing/2014/main" id="{2BE4C231-5544-93A5-0325-F0F4D4C2D08B}"/>
              </a:ext>
            </a:extLst>
          </p:cNvPr>
          <p:cNvSpPr/>
          <p:nvPr/>
        </p:nvSpPr>
        <p:spPr>
          <a:xfrm>
            <a:off x="439272" y="471537"/>
            <a:ext cx="11582400" cy="831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CuadroTexto 3">
            <a:extLst>
              <a:ext uri="{FF2B5EF4-FFF2-40B4-BE49-F238E27FC236}">
                <a16:creationId xmlns:a16="http://schemas.microsoft.com/office/drawing/2014/main" id="{C2995A4D-4BF3-0C22-D75B-08D1202C36D5}"/>
              </a:ext>
            </a:extLst>
          </p:cNvPr>
          <p:cNvSpPr txBox="1"/>
          <p:nvPr/>
        </p:nvSpPr>
        <p:spPr>
          <a:xfrm>
            <a:off x="537882" y="625895"/>
            <a:ext cx="1794915" cy="523220"/>
          </a:xfrm>
          <a:prstGeom prst="rect">
            <a:avLst/>
          </a:prstGeom>
          <a:noFill/>
        </p:spPr>
        <p:txBody>
          <a:bodyPr wrap="none" rtlCol="0">
            <a:spAutoFit/>
          </a:bodyPr>
          <a:lstStyle/>
          <a:p>
            <a:r>
              <a:rPr lang="es-MX" sz="2800" b="1" i="1" dirty="0"/>
              <a:t>Music J.J.J.</a:t>
            </a:r>
          </a:p>
        </p:txBody>
      </p:sp>
      <p:sp>
        <p:nvSpPr>
          <p:cNvPr id="5" name="CuadroTexto 4">
            <a:extLst>
              <a:ext uri="{FF2B5EF4-FFF2-40B4-BE49-F238E27FC236}">
                <a16:creationId xmlns:a16="http://schemas.microsoft.com/office/drawing/2014/main" id="{A45F5FD3-93E8-DB3E-0553-123951907D37}"/>
              </a:ext>
            </a:extLst>
          </p:cNvPr>
          <p:cNvSpPr txBox="1"/>
          <p:nvPr/>
        </p:nvSpPr>
        <p:spPr>
          <a:xfrm>
            <a:off x="824753" y="2965538"/>
            <a:ext cx="2365648" cy="369332"/>
          </a:xfrm>
          <a:prstGeom prst="rect">
            <a:avLst/>
          </a:prstGeom>
          <a:noFill/>
        </p:spPr>
        <p:txBody>
          <a:bodyPr wrap="none" rtlCol="0">
            <a:spAutoFit/>
          </a:bodyPr>
          <a:lstStyle/>
          <a:p>
            <a:r>
              <a:rPr lang="es-MX" dirty="0"/>
              <a:t>COLOQUE SU CANCION</a:t>
            </a:r>
            <a:endParaRPr lang="es-CO" dirty="0"/>
          </a:p>
        </p:txBody>
      </p:sp>
      <p:sp>
        <p:nvSpPr>
          <p:cNvPr id="6" name="Elipse 5">
            <a:extLst>
              <a:ext uri="{FF2B5EF4-FFF2-40B4-BE49-F238E27FC236}">
                <a16:creationId xmlns:a16="http://schemas.microsoft.com/office/drawing/2014/main" id="{78A9C1F9-D2B3-5944-14D7-45B488FC9B0D}"/>
              </a:ext>
            </a:extLst>
          </p:cNvPr>
          <p:cNvSpPr/>
          <p:nvPr/>
        </p:nvSpPr>
        <p:spPr>
          <a:xfrm>
            <a:off x="9126070" y="1667435"/>
            <a:ext cx="2312894" cy="2294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4584F2D9-544A-0D95-7926-9A48686E1D1F}"/>
              </a:ext>
            </a:extLst>
          </p:cNvPr>
          <p:cNvSpPr txBox="1"/>
          <p:nvPr/>
        </p:nvSpPr>
        <p:spPr>
          <a:xfrm>
            <a:off x="9870141" y="4265418"/>
            <a:ext cx="954300" cy="369332"/>
          </a:xfrm>
          <a:prstGeom prst="rect">
            <a:avLst/>
          </a:prstGeom>
          <a:noFill/>
        </p:spPr>
        <p:txBody>
          <a:bodyPr wrap="none" rtlCol="0">
            <a:spAutoFit/>
          </a:bodyPr>
          <a:lstStyle/>
          <a:p>
            <a:r>
              <a:rPr lang="es-MX" dirty="0"/>
              <a:t>Nombre</a:t>
            </a:r>
            <a:endParaRPr lang="es-CO" dirty="0"/>
          </a:p>
        </p:txBody>
      </p:sp>
      <p:sp>
        <p:nvSpPr>
          <p:cNvPr id="9" name="CuadroTexto 8">
            <a:extLst>
              <a:ext uri="{FF2B5EF4-FFF2-40B4-BE49-F238E27FC236}">
                <a16:creationId xmlns:a16="http://schemas.microsoft.com/office/drawing/2014/main" id="{359BBBA8-454A-A2A9-7ACE-0157C90DFA16}"/>
              </a:ext>
            </a:extLst>
          </p:cNvPr>
          <p:cNvSpPr txBox="1"/>
          <p:nvPr/>
        </p:nvSpPr>
        <p:spPr>
          <a:xfrm>
            <a:off x="9982800" y="5190565"/>
            <a:ext cx="728982" cy="369332"/>
          </a:xfrm>
          <a:prstGeom prst="rect">
            <a:avLst/>
          </a:prstGeom>
          <a:noFill/>
        </p:spPr>
        <p:txBody>
          <a:bodyPr wrap="none" rtlCol="0">
            <a:spAutoFit/>
          </a:bodyPr>
          <a:lstStyle/>
          <a:p>
            <a:r>
              <a:rPr lang="es-MX" dirty="0"/>
              <a:t>MESA</a:t>
            </a:r>
            <a:endParaRPr lang="es-CO" dirty="0"/>
          </a:p>
        </p:txBody>
      </p:sp>
      <p:sp>
        <p:nvSpPr>
          <p:cNvPr id="10" name="Rectángulo 9">
            <a:extLst>
              <a:ext uri="{FF2B5EF4-FFF2-40B4-BE49-F238E27FC236}">
                <a16:creationId xmlns:a16="http://schemas.microsoft.com/office/drawing/2014/main" id="{11209A77-DE82-4A7B-8D98-DB1ABFF28C92}"/>
              </a:ext>
            </a:extLst>
          </p:cNvPr>
          <p:cNvSpPr/>
          <p:nvPr/>
        </p:nvSpPr>
        <p:spPr>
          <a:xfrm>
            <a:off x="9403977" y="4634750"/>
            <a:ext cx="2124635" cy="3030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Jhon Shooy Sánchez</a:t>
            </a:r>
          </a:p>
        </p:txBody>
      </p:sp>
      <p:sp>
        <p:nvSpPr>
          <p:cNvPr id="11" name="Rectángulo 10">
            <a:extLst>
              <a:ext uri="{FF2B5EF4-FFF2-40B4-BE49-F238E27FC236}">
                <a16:creationId xmlns:a16="http://schemas.microsoft.com/office/drawing/2014/main" id="{1DE8C1D8-B49E-8635-C1A7-6EBDBB99C460}"/>
              </a:ext>
            </a:extLst>
          </p:cNvPr>
          <p:cNvSpPr/>
          <p:nvPr/>
        </p:nvSpPr>
        <p:spPr>
          <a:xfrm>
            <a:off x="10045540" y="5564154"/>
            <a:ext cx="603502" cy="25279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#4</a:t>
            </a:r>
          </a:p>
        </p:txBody>
      </p:sp>
      <p:sp>
        <p:nvSpPr>
          <p:cNvPr id="7" name="Rectángulo 6">
            <a:extLst>
              <a:ext uri="{FF2B5EF4-FFF2-40B4-BE49-F238E27FC236}">
                <a16:creationId xmlns:a16="http://schemas.microsoft.com/office/drawing/2014/main" id="{DA1E29F2-DF05-1FBF-8490-0A1924974184}"/>
              </a:ext>
            </a:extLst>
          </p:cNvPr>
          <p:cNvSpPr/>
          <p:nvPr/>
        </p:nvSpPr>
        <p:spPr>
          <a:xfrm>
            <a:off x="4899213" y="3645044"/>
            <a:ext cx="2662517" cy="634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Excedió el limite de canciones</a:t>
            </a:r>
            <a:endParaRPr lang="es-CO" dirty="0"/>
          </a:p>
        </p:txBody>
      </p:sp>
      <p:sp>
        <p:nvSpPr>
          <p:cNvPr id="13" name="Rectángulo 12">
            <a:hlinkClick r:id="rId5" action="ppaction://hlinksldjump"/>
            <a:extLst>
              <a:ext uri="{FF2B5EF4-FFF2-40B4-BE49-F238E27FC236}">
                <a16:creationId xmlns:a16="http://schemas.microsoft.com/office/drawing/2014/main" id="{6970AA06-012F-2201-934D-2A73424BD4FB}"/>
              </a:ext>
            </a:extLst>
          </p:cNvPr>
          <p:cNvSpPr/>
          <p:nvPr/>
        </p:nvSpPr>
        <p:spPr>
          <a:xfrm>
            <a:off x="7413812" y="3558988"/>
            <a:ext cx="259976" cy="259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X</a:t>
            </a:r>
            <a:endParaRPr lang="es-CO" dirty="0"/>
          </a:p>
        </p:txBody>
      </p:sp>
      <p:pic>
        <p:nvPicPr>
          <p:cNvPr id="15" name="Imagen 2">
            <a:extLst>
              <a:ext uri="{FF2B5EF4-FFF2-40B4-BE49-F238E27FC236}">
                <a16:creationId xmlns:a16="http://schemas.microsoft.com/office/drawing/2014/main" id="{E4AE6326-C31D-2C73-1315-F53105B602A2}"/>
              </a:ext>
            </a:extLst>
          </p:cNvPr>
          <p:cNvPicPr>
            <a:picLocks noChangeAspect="1"/>
          </p:cNvPicPr>
          <p:nvPr/>
        </p:nvPicPr>
        <p:blipFill>
          <a:blip r:embed="rId6"/>
          <a:stretch>
            <a:fillRect/>
          </a:stretch>
        </p:blipFill>
        <p:spPr>
          <a:xfrm>
            <a:off x="163293" y="5964629"/>
            <a:ext cx="749178" cy="749178"/>
          </a:xfrm>
          <a:prstGeom prst="rect">
            <a:avLst/>
          </a:prstGeom>
        </p:spPr>
      </p:pic>
      <p:pic>
        <p:nvPicPr>
          <p:cNvPr id="17" name="Imagen 16">
            <a:extLst>
              <a:ext uri="{FF2B5EF4-FFF2-40B4-BE49-F238E27FC236}">
                <a16:creationId xmlns:a16="http://schemas.microsoft.com/office/drawing/2014/main" id="{357B6717-76B0-B33D-0B19-9EC6F9F4D908}"/>
              </a:ext>
            </a:extLst>
          </p:cNvPr>
          <p:cNvPicPr>
            <a:picLocks noChangeAspect="1"/>
          </p:cNvPicPr>
          <p:nvPr/>
        </p:nvPicPr>
        <p:blipFill rotWithShape="1">
          <a:blip r:embed="rId7">
            <a:extLst>
              <a:ext uri="{28A0092B-C50C-407E-A947-70E740481C1C}">
                <a14:useLocalDpi xmlns:a14="http://schemas.microsoft.com/office/drawing/2010/main" val="0"/>
              </a:ext>
            </a:extLst>
          </a:blip>
          <a:srcRect t="21964" r="12339"/>
          <a:stretch/>
        </p:blipFill>
        <p:spPr>
          <a:xfrm>
            <a:off x="9126069" y="1667434"/>
            <a:ext cx="2312893" cy="22949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4165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063E9F13-3F9A-BD82-66C4-8762FA6997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4405"/>
            <a:ext cx="12191998" cy="6902405"/>
          </a:xfrm>
          <a:prstGeom prst="rect">
            <a:avLst/>
          </a:prstGeom>
        </p:spPr>
      </p:pic>
      <p:grpSp>
        <p:nvGrpSpPr>
          <p:cNvPr id="23" name="Grupo 22">
            <a:extLst>
              <a:ext uri="{FF2B5EF4-FFF2-40B4-BE49-F238E27FC236}">
                <a16:creationId xmlns:a16="http://schemas.microsoft.com/office/drawing/2014/main" id="{66111A19-83DE-6652-72E9-B149D5861896}"/>
              </a:ext>
            </a:extLst>
          </p:cNvPr>
          <p:cNvGrpSpPr/>
          <p:nvPr/>
        </p:nvGrpSpPr>
        <p:grpSpPr>
          <a:xfrm>
            <a:off x="164666" y="665252"/>
            <a:ext cx="4977514" cy="597554"/>
            <a:chOff x="164666" y="665252"/>
            <a:chExt cx="4977514" cy="597554"/>
          </a:xfrm>
        </p:grpSpPr>
        <p:sp>
          <p:nvSpPr>
            <p:cNvPr id="5" name="Rectángulo: esquinas redondeadas 4">
              <a:extLst>
                <a:ext uri="{FF2B5EF4-FFF2-40B4-BE49-F238E27FC236}">
                  <a16:creationId xmlns:a16="http://schemas.microsoft.com/office/drawing/2014/main" id="{FA35303F-CA32-F942-B747-96A2CFAEC330}"/>
                </a:ext>
              </a:extLst>
            </p:cNvPr>
            <p:cNvSpPr/>
            <p:nvPr/>
          </p:nvSpPr>
          <p:spPr>
            <a:xfrm>
              <a:off x="164666" y="665252"/>
              <a:ext cx="4977514" cy="597554"/>
            </a:xfrm>
            <a:prstGeom prst="round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pic>
          <p:nvPicPr>
            <p:cNvPr id="7" name="Imagen 7">
              <a:extLst>
                <a:ext uri="{FF2B5EF4-FFF2-40B4-BE49-F238E27FC236}">
                  <a16:creationId xmlns:a16="http://schemas.microsoft.com/office/drawing/2014/main" id="{E13C5817-B340-6C80-DCE6-DCBA4749B933}"/>
                </a:ext>
              </a:extLst>
            </p:cNvPr>
            <p:cNvPicPr>
              <a:picLocks noChangeAspect="1"/>
            </p:cNvPicPr>
            <p:nvPr/>
          </p:nvPicPr>
          <p:blipFill>
            <a:blip r:embed="rId6"/>
            <a:stretch>
              <a:fillRect/>
            </a:stretch>
          </p:blipFill>
          <p:spPr>
            <a:xfrm rot="16200000">
              <a:off x="4520957" y="761252"/>
              <a:ext cx="428004" cy="405553"/>
            </a:xfrm>
            <a:prstGeom prst="rect">
              <a:avLst/>
            </a:prstGeom>
            <a:ln w="19050">
              <a:solidFill>
                <a:schemeClr val="tx1"/>
              </a:solidFill>
            </a:ln>
          </p:spPr>
        </p:pic>
      </p:grpSp>
      <p:cxnSp>
        <p:nvCxnSpPr>
          <p:cNvPr id="3" name="Straight Arrow Connector 2">
            <a:extLst>
              <a:ext uri="{FF2B5EF4-FFF2-40B4-BE49-F238E27FC236}">
                <a16:creationId xmlns:a16="http://schemas.microsoft.com/office/drawing/2014/main" id="{FC3D3C0F-CA11-83B0-7409-0A4EBD43B2E2}"/>
              </a:ext>
            </a:extLst>
          </p:cNvPr>
          <p:cNvCxnSpPr>
            <a:cxnSpLocks/>
            <a:endCxn id="2" idx="2"/>
          </p:cNvCxnSpPr>
          <p:nvPr/>
        </p:nvCxnSpPr>
        <p:spPr>
          <a:xfrm flipH="1">
            <a:off x="6095999" y="-30956"/>
            <a:ext cx="45383" cy="6888956"/>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D82992BB-2956-3ADA-57EA-20FA8511138B}"/>
              </a:ext>
            </a:extLst>
          </p:cNvPr>
          <p:cNvSpPr/>
          <p:nvPr/>
        </p:nvSpPr>
        <p:spPr>
          <a:xfrm>
            <a:off x="6185647" y="0"/>
            <a:ext cx="6006353" cy="449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76DF5090-0E60-9B61-B967-26407A091CF1}"/>
              </a:ext>
            </a:extLst>
          </p:cNvPr>
          <p:cNvSpPr txBox="1"/>
          <p:nvPr/>
        </p:nvSpPr>
        <p:spPr>
          <a:xfrm>
            <a:off x="6178301" y="39923"/>
            <a:ext cx="795411" cy="369332"/>
          </a:xfrm>
          <a:prstGeom prst="rect">
            <a:avLst/>
          </a:prstGeom>
          <a:noFill/>
        </p:spPr>
        <p:txBody>
          <a:bodyPr wrap="none" rtlCol="0">
            <a:spAutoFit/>
          </a:bodyPr>
          <a:lstStyle/>
          <a:p>
            <a:r>
              <a:rPr lang="es-MX" dirty="0">
                <a:latin typeface="Bodoni MT Black" panose="02070A03080606020203" pitchFamily="18" charset="0"/>
              </a:rPr>
              <a:t>Mesa</a:t>
            </a:r>
            <a:endParaRPr lang="es-CO" dirty="0">
              <a:latin typeface="Bodoni MT Black" panose="02070A03080606020203" pitchFamily="18" charset="0"/>
            </a:endParaRPr>
          </a:p>
        </p:txBody>
      </p:sp>
      <p:cxnSp>
        <p:nvCxnSpPr>
          <p:cNvPr id="13" name="Conector recto 12">
            <a:extLst>
              <a:ext uri="{FF2B5EF4-FFF2-40B4-BE49-F238E27FC236}">
                <a16:creationId xmlns:a16="http://schemas.microsoft.com/office/drawing/2014/main" id="{1F67B0EE-A333-8D48-E398-77B665E4E1D3}"/>
              </a:ext>
            </a:extLst>
          </p:cNvPr>
          <p:cNvCxnSpPr>
            <a:cxnSpLocks/>
          </p:cNvCxnSpPr>
          <p:nvPr/>
        </p:nvCxnSpPr>
        <p:spPr>
          <a:xfrm flipH="1">
            <a:off x="6813736" y="0"/>
            <a:ext cx="44263"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184EB97C-8946-6BA8-14A3-9D5E58C61C26}"/>
              </a:ext>
            </a:extLst>
          </p:cNvPr>
          <p:cNvCxnSpPr>
            <a:cxnSpLocks/>
          </p:cNvCxnSpPr>
          <p:nvPr/>
        </p:nvCxnSpPr>
        <p:spPr>
          <a:xfrm>
            <a:off x="8569747" y="0"/>
            <a:ext cx="0" cy="68535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3E5067E5-B2D6-9BBE-9BAD-D4558F53543D}"/>
              </a:ext>
            </a:extLst>
          </p:cNvPr>
          <p:cNvSpPr txBox="1"/>
          <p:nvPr/>
        </p:nvSpPr>
        <p:spPr>
          <a:xfrm>
            <a:off x="7245142" y="39923"/>
            <a:ext cx="1104790" cy="369332"/>
          </a:xfrm>
          <a:prstGeom prst="rect">
            <a:avLst/>
          </a:prstGeom>
          <a:noFill/>
        </p:spPr>
        <p:txBody>
          <a:bodyPr wrap="none" rtlCol="0">
            <a:spAutoFit/>
          </a:bodyPr>
          <a:lstStyle/>
          <a:p>
            <a:r>
              <a:rPr lang="es-MX" dirty="0">
                <a:latin typeface="Bodoni MT Black" panose="02070A03080606020203" pitchFamily="18" charset="0"/>
              </a:rPr>
              <a:t>Usuario</a:t>
            </a:r>
            <a:endParaRPr lang="es-CO" dirty="0">
              <a:latin typeface="Bodoni MT Black" panose="02070A03080606020203" pitchFamily="18" charset="0"/>
            </a:endParaRPr>
          </a:p>
        </p:txBody>
      </p:sp>
      <p:sp>
        <p:nvSpPr>
          <p:cNvPr id="21" name="CuadroTexto 20">
            <a:extLst>
              <a:ext uri="{FF2B5EF4-FFF2-40B4-BE49-F238E27FC236}">
                <a16:creationId xmlns:a16="http://schemas.microsoft.com/office/drawing/2014/main" id="{686EFA6A-26D9-27CF-96BC-1A3CFF87CB09}"/>
              </a:ext>
            </a:extLst>
          </p:cNvPr>
          <p:cNvSpPr txBox="1"/>
          <p:nvPr/>
        </p:nvSpPr>
        <p:spPr>
          <a:xfrm>
            <a:off x="9976191" y="71939"/>
            <a:ext cx="1120820" cy="369332"/>
          </a:xfrm>
          <a:prstGeom prst="rect">
            <a:avLst/>
          </a:prstGeom>
          <a:noFill/>
        </p:spPr>
        <p:txBody>
          <a:bodyPr wrap="none" rtlCol="0">
            <a:spAutoFit/>
          </a:bodyPr>
          <a:lstStyle/>
          <a:p>
            <a:r>
              <a:rPr lang="es-MX" dirty="0">
                <a:latin typeface="Bodoni MT Black" panose="02070A03080606020203" pitchFamily="18" charset="0"/>
              </a:rPr>
              <a:t>Canción</a:t>
            </a:r>
            <a:endParaRPr lang="es-CO" dirty="0">
              <a:latin typeface="Bodoni MT Black" panose="02070A03080606020203" pitchFamily="18" charset="0"/>
            </a:endParaRPr>
          </a:p>
        </p:txBody>
      </p:sp>
      <p:sp>
        <p:nvSpPr>
          <p:cNvPr id="24" name="CuadroTexto 23">
            <a:extLst>
              <a:ext uri="{FF2B5EF4-FFF2-40B4-BE49-F238E27FC236}">
                <a16:creationId xmlns:a16="http://schemas.microsoft.com/office/drawing/2014/main" id="{9296FAD9-B561-5EA1-C1CB-0645DA718181}"/>
              </a:ext>
            </a:extLst>
          </p:cNvPr>
          <p:cNvSpPr txBox="1"/>
          <p:nvPr/>
        </p:nvSpPr>
        <p:spPr>
          <a:xfrm>
            <a:off x="6402947" y="568021"/>
            <a:ext cx="301686" cy="307777"/>
          </a:xfrm>
          <a:prstGeom prst="rect">
            <a:avLst/>
          </a:prstGeom>
          <a:noFill/>
        </p:spPr>
        <p:txBody>
          <a:bodyPr wrap="none" rtlCol="0">
            <a:spAutoFit/>
          </a:bodyPr>
          <a:lstStyle/>
          <a:p>
            <a:r>
              <a:rPr lang="es-MX" sz="1400" dirty="0">
                <a:latin typeface="Bodoni MT Black" panose="02070A03080606020203" pitchFamily="18" charset="0"/>
              </a:rPr>
              <a:t>4</a:t>
            </a:r>
            <a:endParaRPr lang="es-CO" sz="1400" dirty="0">
              <a:latin typeface="Bodoni MT Black" panose="02070A03080606020203" pitchFamily="18" charset="0"/>
            </a:endParaRPr>
          </a:p>
        </p:txBody>
      </p:sp>
      <p:sp>
        <p:nvSpPr>
          <p:cNvPr id="25" name="CuadroTexto 24">
            <a:extLst>
              <a:ext uri="{FF2B5EF4-FFF2-40B4-BE49-F238E27FC236}">
                <a16:creationId xmlns:a16="http://schemas.microsoft.com/office/drawing/2014/main" id="{BAC32071-F01C-8AA7-3B55-841330758DA7}"/>
              </a:ext>
            </a:extLst>
          </p:cNvPr>
          <p:cNvSpPr txBox="1"/>
          <p:nvPr/>
        </p:nvSpPr>
        <p:spPr>
          <a:xfrm>
            <a:off x="6857999" y="650535"/>
            <a:ext cx="2083633" cy="276999"/>
          </a:xfrm>
          <a:prstGeom prst="rect">
            <a:avLst/>
          </a:prstGeom>
          <a:noFill/>
        </p:spPr>
        <p:txBody>
          <a:bodyPr wrap="square" rtlCol="0">
            <a:spAutoFit/>
          </a:bodyPr>
          <a:lstStyle/>
          <a:p>
            <a:r>
              <a:rPr lang="es-CO" sz="1200" dirty="0">
                <a:latin typeface="Bodoni MT Black" panose="02070A03080606020203" pitchFamily="18" charset="0"/>
              </a:rPr>
              <a:t>Jhon Shooy Sánchez</a:t>
            </a:r>
          </a:p>
        </p:txBody>
      </p:sp>
      <p:cxnSp>
        <p:nvCxnSpPr>
          <p:cNvPr id="28" name="Conector recto 27">
            <a:extLst>
              <a:ext uri="{FF2B5EF4-FFF2-40B4-BE49-F238E27FC236}">
                <a16:creationId xmlns:a16="http://schemas.microsoft.com/office/drawing/2014/main" id="{742665C7-C016-8927-F55A-5A4298EFA159}"/>
              </a:ext>
            </a:extLst>
          </p:cNvPr>
          <p:cNvCxnSpPr/>
          <p:nvPr/>
        </p:nvCxnSpPr>
        <p:spPr>
          <a:xfrm>
            <a:off x="116361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DBCD48ED-2AF4-BCE2-431C-E46CE3B358D4}"/>
              </a:ext>
            </a:extLst>
          </p:cNvPr>
          <p:cNvSpPr txBox="1"/>
          <p:nvPr/>
        </p:nvSpPr>
        <p:spPr>
          <a:xfrm>
            <a:off x="11557872" y="39923"/>
            <a:ext cx="785793" cy="369332"/>
          </a:xfrm>
          <a:prstGeom prst="rect">
            <a:avLst/>
          </a:prstGeom>
          <a:noFill/>
        </p:spPr>
        <p:txBody>
          <a:bodyPr wrap="none" rtlCol="0">
            <a:spAutoFit/>
          </a:bodyPr>
          <a:lstStyle/>
          <a:p>
            <a:r>
              <a:rPr lang="es-MX" dirty="0">
                <a:latin typeface="Bodoni MT Black" panose="02070A03080606020203" pitchFamily="18" charset="0"/>
              </a:rPr>
              <a:t>NUM</a:t>
            </a:r>
            <a:endParaRPr lang="es-CO" dirty="0">
              <a:latin typeface="Bodoni MT Black" panose="02070A03080606020203" pitchFamily="18" charset="0"/>
            </a:endParaRPr>
          </a:p>
        </p:txBody>
      </p:sp>
      <p:sp>
        <p:nvSpPr>
          <p:cNvPr id="30" name="CuadroTexto 29">
            <a:extLst>
              <a:ext uri="{FF2B5EF4-FFF2-40B4-BE49-F238E27FC236}">
                <a16:creationId xmlns:a16="http://schemas.microsoft.com/office/drawing/2014/main" id="{1A03B90B-E11A-4238-AC68-CADD66CAE9A9}"/>
              </a:ext>
            </a:extLst>
          </p:cNvPr>
          <p:cNvSpPr txBox="1"/>
          <p:nvPr/>
        </p:nvSpPr>
        <p:spPr>
          <a:xfrm>
            <a:off x="11763251" y="501833"/>
            <a:ext cx="301686" cy="369332"/>
          </a:xfrm>
          <a:prstGeom prst="rect">
            <a:avLst/>
          </a:prstGeom>
          <a:noFill/>
        </p:spPr>
        <p:txBody>
          <a:bodyPr wrap="none" rtlCol="0">
            <a:spAutoFit/>
          </a:bodyPr>
          <a:lstStyle/>
          <a:p>
            <a:r>
              <a:rPr lang="es-MX" dirty="0"/>
              <a:t>1</a:t>
            </a:r>
            <a:endParaRPr lang="es-CO" dirty="0"/>
          </a:p>
        </p:txBody>
      </p:sp>
      <p:sp>
        <p:nvSpPr>
          <p:cNvPr id="33" name="CuadroTexto 32">
            <a:extLst>
              <a:ext uri="{FF2B5EF4-FFF2-40B4-BE49-F238E27FC236}">
                <a16:creationId xmlns:a16="http://schemas.microsoft.com/office/drawing/2014/main" id="{F9BE6E1A-32BF-0CE8-00B0-082F2BA2DE8B}"/>
              </a:ext>
            </a:extLst>
          </p:cNvPr>
          <p:cNvSpPr txBox="1"/>
          <p:nvPr/>
        </p:nvSpPr>
        <p:spPr>
          <a:xfrm>
            <a:off x="8604052" y="650535"/>
            <a:ext cx="2743956" cy="276999"/>
          </a:xfrm>
          <a:prstGeom prst="rect">
            <a:avLst/>
          </a:prstGeom>
          <a:noFill/>
        </p:spPr>
        <p:txBody>
          <a:bodyPr wrap="none" rtlCol="0">
            <a:spAutoFit/>
          </a:bodyPr>
          <a:lstStyle/>
          <a:p>
            <a:r>
              <a:rPr lang="es-CO" sz="1200" dirty="0">
                <a:latin typeface="Bodoni MT Black" panose="02070A03080606020203" pitchFamily="18" charset="0"/>
              </a:rPr>
              <a:t>Otra Primavera- Miguel Morales</a:t>
            </a:r>
          </a:p>
        </p:txBody>
      </p:sp>
      <p:sp>
        <p:nvSpPr>
          <p:cNvPr id="40" name="Rectángulo 39">
            <a:extLst>
              <a:ext uri="{FF2B5EF4-FFF2-40B4-BE49-F238E27FC236}">
                <a16:creationId xmlns:a16="http://schemas.microsoft.com/office/drawing/2014/main" id="{DBA4059F-5252-D25D-679F-9DC7C14E91C1}"/>
              </a:ext>
            </a:extLst>
          </p:cNvPr>
          <p:cNvSpPr/>
          <p:nvPr/>
        </p:nvSpPr>
        <p:spPr>
          <a:xfrm>
            <a:off x="623606" y="1613920"/>
            <a:ext cx="3801036" cy="1343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1" name="Rectángulo 40">
            <a:extLst>
              <a:ext uri="{FF2B5EF4-FFF2-40B4-BE49-F238E27FC236}">
                <a16:creationId xmlns:a16="http://schemas.microsoft.com/office/drawing/2014/main" id="{86D7FDC1-C979-E5E8-8F63-1851F9F2A891}"/>
              </a:ext>
            </a:extLst>
          </p:cNvPr>
          <p:cNvSpPr/>
          <p:nvPr/>
        </p:nvSpPr>
        <p:spPr>
          <a:xfrm>
            <a:off x="11267449" y="500603"/>
            <a:ext cx="298200" cy="30816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C</a:t>
            </a:r>
            <a:endParaRPr lang="es-CO" dirty="0">
              <a:solidFill>
                <a:schemeClr val="tx1"/>
              </a:solidFill>
            </a:endParaRPr>
          </a:p>
        </p:txBody>
      </p:sp>
      <p:pic>
        <p:nvPicPr>
          <p:cNvPr id="4" name="Imagen 2">
            <a:extLst>
              <a:ext uri="{FF2B5EF4-FFF2-40B4-BE49-F238E27FC236}">
                <a16:creationId xmlns:a16="http://schemas.microsoft.com/office/drawing/2014/main" id="{939BF05D-CCF7-4050-C6E7-A1509A1C9B47}"/>
              </a:ext>
            </a:extLst>
          </p:cNvPr>
          <p:cNvPicPr>
            <a:picLocks noChangeAspect="1"/>
          </p:cNvPicPr>
          <p:nvPr/>
        </p:nvPicPr>
        <p:blipFill>
          <a:blip r:embed="rId7"/>
          <a:stretch>
            <a:fillRect/>
          </a:stretch>
        </p:blipFill>
        <p:spPr>
          <a:xfrm>
            <a:off x="181222" y="5996453"/>
            <a:ext cx="749178" cy="749178"/>
          </a:xfrm>
          <a:prstGeom prst="rect">
            <a:avLst/>
          </a:prstGeom>
        </p:spPr>
      </p:pic>
      <p:sp>
        <p:nvSpPr>
          <p:cNvPr id="11" name="Rectángulo 10">
            <a:extLst>
              <a:ext uri="{FF2B5EF4-FFF2-40B4-BE49-F238E27FC236}">
                <a16:creationId xmlns:a16="http://schemas.microsoft.com/office/drawing/2014/main" id="{DF3CDB6E-A238-AAC6-AB94-7041921468A1}"/>
              </a:ext>
            </a:extLst>
          </p:cNvPr>
          <p:cNvSpPr/>
          <p:nvPr/>
        </p:nvSpPr>
        <p:spPr>
          <a:xfrm>
            <a:off x="993468" y="-45811"/>
            <a:ext cx="3546565" cy="59755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Administración</a:t>
            </a:r>
          </a:p>
        </p:txBody>
      </p:sp>
    </p:spTree>
    <p:extLst>
      <p:ext uri="{BB962C8B-B14F-4D97-AF65-F5344CB8AC3E}">
        <p14:creationId xmlns:p14="http://schemas.microsoft.com/office/powerpoint/2010/main" val="304763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03FB5155-A13B-AFF5-5AFC-042E8A2906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Rectángulo 3">
            <a:hlinkClick r:id="rId5" action="ppaction://hlinksldjump"/>
            <a:extLst>
              <a:ext uri="{FF2B5EF4-FFF2-40B4-BE49-F238E27FC236}">
                <a16:creationId xmlns:a16="http://schemas.microsoft.com/office/drawing/2014/main" id="{1C042C3D-5D44-F407-89AF-00046284826A}"/>
              </a:ext>
            </a:extLst>
          </p:cNvPr>
          <p:cNvSpPr/>
          <p:nvPr/>
        </p:nvSpPr>
        <p:spPr>
          <a:xfrm>
            <a:off x="851646" y="622159"/>
            <a:ext cx="8713694" cy="7530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Bodoni MT Black" panose="02070A03080606020203" pitchFamily="18" charset="0"/>
                <a:hlinkClick r:id="rId6"/>
              </a:rPr>
              <a:t>Otra Primavera- Miguel Morales</a:t>
            </a:r>
            <a:endParaRPr lang="es-CO" dirty="0">
              <a:solidFill>
                <a:schemeClr val="tx1"/>
              </a:solidFill>
              <a:latin typeface="Bodoni MT Black" panose="02070A03080606020203" pitchFamily="18" charset="0"/>
            </a:endParaRPr>
          </a:p>
        </p:txBody>
      </p:sp>
      <p:sp>
        <p:nvSpPr>
          <p:cNvPr id="5" name="Rectángulo 4">
            <a:hlinkClick r:id="rId5" action="ppaction://hlinksldjump"/>
            <a:extLst>
              <a:ext uri="{FF2B5EF4-FFF2-40B4-BE49-F238E27FC236}">
                <a16:creationId xmlns:a16="http://schemas.microsoft.com/office/drawing/2014/main" id="{A6AB904C-1EDC-7287-C114-102B6B4F7139}"/>
              </a:ext>
            </a:extLst>
          </p:cNvPr>
          <p:cNvSpPr/>
          <p:nvPr/>
        </p:nvSpPr>
        <p:spPr>
          <a:xfrm>
            <a:off x="5330903" y="5369858"/>
            <a:ext cx="1174377" cy="44823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PLAY</a:t>
            </a:r>
          </a:p>
        </p:txBody>
      </p:sp>
      <p:sp>
        <p:nvSpPr>
          <p:cNvPr id="6" name="Rectángulo 5">
            <a:extLst>
              <a:ext uri="{FF2B5EF4-FFF2-40B4-BE49-F238E27FC236}">
                <a16:creationId xmlns:a16="http://schemas.microsoft.com/office/drawing/2014/main" id="{C2EF4D68-8EBD-853B-CCFF-DDDCCBA68B18}"/>
              </a:ext>
            </a:extLst>
          </p:cNvPr>
          <p:cNvSpPr/>
          <p:nvPr/>
        </p:nvSpPr>
        <p:spPr>
          <a:xfrm>
            <a:off x="6736975" y="5369859"/>
            <a:ext cx="1174377" cy="44823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PAUSA</a:t>
            </a:r>
          </a:p>
        </p:txBody>
      </p:sp>
      <p:sp>
        <p:nvSpPr>
          <p:cNvPr id="7" name="Rectángulo 6">
            <a:extLst>
              <a:ext uri="{FF2B5EF4-FFF2-40B4-BE49-F238E27FC236}">
                <a16:creationId xmlns:a16="http://schemas.microsoft.com/office/drawing/2014/main" id="{5248528C-B180-992C-EB6B-1BAED56099C5}"/>
              </a:ext>
            </a:extLst>
          </p:cNvPr>
          <p:cNvSpPr/>
          <p:nvPr/>
        </p:nvSpPr>
        <p:spPr>
          <a:xfrm>
            <a:off x="8171327" y="5369858"/>
            <a:ext cx="1174377" cy="448235"/>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QUITAR</a:t>
            </a:r>
          </a:p>
        </p:txBody>
      </p:sp>
      <p:sp>
        <p:nvSpPr>
          <p:cNvPr id="8" name="Rectángulo 7">
            <a:extLst>
              <a:ext uri="{FF2B5EF4-FFF2-40B4-BE49-F238E27FC236}">
                <a16:creationId xmlns:a16="http://schemas.microsoft.com/office/drawing/2014/main" id="{4222C3EF-7EC5-4DE8-7777-03412E9B0818}"/>
              </a:ext>
            </a:extLst>
          </p:cNvPr>
          <p:cNvSpPr/>
          <p:nvPr/>
        </p:nvSpPr>
        <p:spPr>
          <a:xfrm>
            <a:off x="851646" y="1703294"/>
            <a:ext cx="8713694" cy="7530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9" name="Rectángulo 8">
            <a:extLst>
              <a:ext uri="{FF2B5EF4-FFF2-40B4-BE49-F238E27FC236}">
                <a16:creationId xmlns:a16="http://schemas.microsoft.com/office/drawing/2014/main" id="{36348812-5959-0934-3693-0C9F9019F94B}"/>
              </a:ext>
            </a:extLst>
          </p:cNvPr>
          <p:cNvSpPr/>
          <p:nvPr/>
        </p:nvSpPr>
        <p:spPr>
          <a:xfrm>
            <a:off x="851646" y="2823883"/>
            <a:ext cx="8713694" cy="7530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0" name="Rectángulo 9">
            <a:extLst>
              <a:ext uri="{FF2B5EF4-FFF2-40B4-BE49-F238E27FC236}">
                <a16:creationId xmlns:a16="http://schemas.microsoft.com/office/drawing/2014/main" id="{AA4134D1-6514-AA78-2775-03B2D8729BC4}"/>
              </a:ext>
            </a:extLst>
          </p:cNvPr>
          <p:cNvSpPr/>
          <p:nvPr/>
        </p:nvSpPr>
        <p:spPr>
          <a:xfrm>
            <a:off x="851646" y="4249269"/>
            <a:ext cx="8713694" cy="7530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11" name="CuadroTexto 10">
            <a:extLst>
              <a:ext uri="{FF2B5EF4-FFF2-40B4-BE49-F238E27FC236}">
                <a16:creationId xmlns:a16="http://schemas.microsoft.com/office/drawing/2014/main" id="{F88242EC-3DCE-12A1-EA43-E459FFC9B04C}"/>
              </a:ext>
            </a:extLst>
          </p:cNvPr>
          <p:cNvSpPr txBox="1"/>
          <p:nvPr/>
        </p:nvSpPr>
        <p:spPr>
          <a:xfrm>
            <a:off x="770964" y="252827"/>
            <a:ext cx="516488" cy="369332"/>
          </a:xfrm>
          <a:prstGeom prst="rect">
            <a:avLst/>
          </a:prstGeom>
          <a:noFill/>
        </p:spPr>
        <p:txBody>
          <a:bodyPr wrap="none" rtlCol="0">
            <a:spAutoFit/>
          </a:bodyPr>
          <a:lstStyle/>
          <a:p>
            <a:r>
              <a:rPr lang="es-MX" dirty="0"/>
              <a:t>link</a:t>
            </a:r>
            <a:endParaRPr lang="es-CO" dirty="0"/>
          </a:p>
        </p:txBody>
      </p:sp>
      <p:sp>
        <p:nvSpPr>
          <p:cNvPr id="12" name="CuadroTexto 11">
            <a:extLst>
              <a:ext uri="{FF2B5EF4-FFF2-40B4-BE49-F238E27FC236}">
                <a16:creationId xmlns:a16="http://schemas.microsoft.com/office/drawing/2014/main" id="{3AA86309-7010-E849-F54A-C964143F9991}"/>
              </a:ext>
            </a:extLst>
          </p:cNvPr>
          <p:cNvSpPr txBox="1"/>
          <p:nvPr/>
        </p:nvSpPr>
        <p:spPr>
          <a:xfrm>
            <a:off x="776463" y="1398533"/>
            <a:ext cx="516488" cy="369332"/>
          </a:xfrm>
          <a:prstGeom prst="rect">
            <a:avLst/>
          </a:prstGeom>
          <a:noFill/>
        </p:spPr>
        <p:txBody>
          <a:bodyPr wrap="none" rtlCol="0">
            <a:spAutoFit/>
          </a:bodyPr>
          <a:lstStyle/>
          <a:p>
            <a:r>
              <a:rPr lang="es-MX" dirty="0"/>
              <a:t>link</a:t>
            </a:r>
            <a:endParaRPr lang="es-CO" dirty="0"/>
          </a:p>
        </p:txBody>
      </p:sp>
      <p:sp>
        <p:nvSpPr>
          <p:cNvPr id="13" name="CuadroTexto 12">
            <a:extLst>
              <a:ext uri="{FF2B5EF4-FFF2-40B4-BE49-F238E27FC236}">
                <a16:creationId xmlns:a16="http://schemas.microsoft.com/office/drawing/2014/main" id="{7EE1ACF2-64D2-CDE9-09E9-CD0AC943A448}"/>
              </a:ext>
            </a:extLst>
          </p:cNvPr>
          <p:cNvSpPr txBox="1"/>
          <p:nvPr/>
        </p:nvSpPr>
        <p:spPr>
          <a:xfrm>
            <a:off x="794392" y="2544239"/>
            <a:ext cx="516488" cy="369332"/>
          </a:xfrm>
          <a:prstGeom prst="rect">
            <a:avLst/>
          </a:prstGeom>
          <a:noFill/>
        </p:spPr>
        <p:txBody>
          <a:bodyPr wrap="none" rtlCol="0">
            <a:spAutoFit/>
          </a:bodyPr>
          <a:lstStyle/>
          <a:p>
            <a:r>
              <a:rPr lang="es-MX" dirty="0"/>
              <a:t>link</a:t>
            </a:r>
            <a:endParaRPr lang="es-CO" dirty="0"/>
          </a:p>
        </p:txBody>
      </p:sp>
      <p:sp>
        <p:nvSpPr>
          <p:cNvPr id="14" name="CuadroTexto 13">
            <a:extLst>
              <a:ext uri="{FF2B5EF4-FFF2-40B4-BE49-F238E27FC236}">
                <a16:creationId xmlns:a16="http://schemas.microsoft.com/office/drawing/2014/main" id="{F0ABCC87-5A4D-E786-CE87-9726AD9645F8}"/>
              </a:ext>
            </a:extLst>
          </p:cNvPr>
          <p:cNvSpPr txBox="1"/>
          <p:nvPr/>
        </p:nvSpPr>
        <p:spPr>
          <a:xfrm>
            <a:off x="805390" y="3856563"/>
            <a:ext cx="516488" cy="369332"/>
          </a:xfrm>
          <a:prstGeom prst="rect">
            <a:avLst/>
          </a:prstGeom>
          <a:noFill/>
        </p:spPr>
        <p:txBody>
          <a:bodyPr wrap="none" rtlCol="0">
            <a:spAutoFit/>
          </a:bodyPr>
          <a:lstStyle/>
          <a:p>
            <a:r>
              <a:rPr lang="es-MX" dirty="0"/>
              <a:t>link</a:t>
            </a:r>
            <a:endParaRPr lang="es-CO" dirty="0"/>
          </a:p>
        </p:txBody>
      </p:sp>
      <p:pic>
        <p:nvPicPr>
          <p:cNvPr id="3" name="Imagen 2">
            <a:extLst>
              <a:ext uri="{FF2B5EF4-FFF2-40B4-BE49-F238E27FC236}">
                <a16:creationId xmlns:a16="http://schemas.microsoft.com/office/drawing/2014/main" id="{A20C1B8C-949F-C1E9-B263-F84E4A687BD7}"/>
              </a:ext>
            </a:extLst>
          </p:cNvPr>
          <p:cNvPicPr>
            <a:picLocks noChangeAspect="1"/>
          </p:cNvPicPr>
          <p:nvPr/>
        </p:nvPicPr>
        <p:blipFill>
          <a:blip r:embed="rId7"/>
          <a:stretch>
            <a:fillRect/>
          </a:stretch>
        </p:blipFill>
        <p:spPr>
          <a:xfrm>
            <a:off x="102468" y="5987621"/>
            <a:ext cx="749178" cy="749178"/>
          </a:xfrm>
          <a:prstGeom prst="rect">
            <a:avLst/>
          </a:prstGeom>
        </p:spPr>
      </p:pic>
    </p:spTree>
    <p:extLst>
      <p:ext uri="{BB962C8B-B14F-4D97-AF65-F5344CB8AC3E}">
        <p14:creationId xmlns:p14="http://schemas.microsoft.com/office/powerpoint/2010/main" val="406708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03FB5155-A13B-AFF5-5AFC-042E8A2906B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2541" y="0"/>
            <a:ext cx="12284541" cy="6858001"/>
          </a:xfrm>
          <a:prstGeom prst="rect">
            <a:avLst/>
          </a:prstGeom>
        </p:spPr>
      </p:pic>
      <p:sp>
        <p:nvSpPr>
          <p:cNvPr id="11" name="CuadroTexto 10">
            <a:extLst>
              <a:ext uri="{FF2B5EF4-FFF2-40B4-BE49-F238E27FC236}">
                <a16:creationId xmlns:a16="http://schemas.microsoft.com/office/drawing/2014/main" id="{F88242EC-3DCE-12A1-EA43-E459FFC9B04C}"/>
              </a:ext>
            </a:extLst>
          </p:cNvPr>
          <p:cNvSpPr txBox="1"/>
          <p:nvPr/>
        </p:nvSpPr>
        <p:spPr>
          <a:xfrm>
            <a:off x="770964" y="252827"/>
            <a:ext cx="184731" cy="369332"/>
          </a:xfrm>
          <a:prstGeom prst="rect">
            <a:avLst/>
          </a:prstGeom>
          <a:noFill/>
        </p:spPr>
        <p:txBody>
          <a:bodyPr wrap="none" rtlCol="0">
            <a:spAutoFit/>
          </a:bodyPr>
          <a:lstStyle/>
          <a:p>
            <a:endParaRPr lang="es-CO" dirty="0"/>
          </a:p>
        </p:txBody>
      </p:sp>
      <p:sp>
        <p:nvSpPr>
          <p:cNvPr id="13" name="CuadroTexto 12">
            <a:extLst>
              <a:ext uri="{FF2B5EF4-FFF2-40B4-BE49-F238E27FC236}">
                <a16:creationId xmlns:a16="http://schemas.microsoft.com/office/drawing/2014/main" id="{7EE1ACF2-64D2-CDE9-09E9-CD0AC943A448}"/>
              </a:ext>
            </a:extLst>
          </p:cNvPr>
          <p:cNvSpPr txBox="1"/>
          <p:nvPr/>
        </p:nvSpPr>
        <p:spPr>
          <a:xfrm>
            <a:off x="794392" y="2544239"/>
            <a:ext cx="237566" cy="369332"/>
          </a:xfrm>
          <a:prstGeom prst="rect">
            <a:avLst/>
          </a:prstGeom>
          <a:noFill/>
        </p:spPr>
        <p:txBody>
          <a:bodyPr wrap="none" rtlCol="0">
            <a:spAutoFit/>
          </a:bodyPr>
          <a:lstStyle/>
          <a:p>
            <a:r>
              <a:rPr lang="es-CO" dirty="0"/>
              <a:t> </a:t>
            </a:r>
          </a:p>
        </p:txBody>
      </p:sp>
      <p:pic>
        <p:nvPicPr>
          <p:cNvPr id="3" name="Imagen 2">
            <a:extLst>
              <a:ext uri="{FF2B5EF4-FFF2-40B4-BE49-F238E27FC236}">
                <a16:creationId xmlns:a16="http://schemas.microsoft.com/office/drawing/2014/main" id="{A20C1B8C-949F-C1E9-B263-F84E4A687BD7}"/>
              </a:ext>
            </a:extLst>
          </p:cNvPr>
          <p:cNvPicPr>
            <a:picLocks noChangeAspect="1"/>
          </p:cNvPicPr>
          <p:nvPr/>
        </p:nvPicPr>
        <p:blipFill>
          <a:blip r:embed="rId7"/>
          <a:stretch>
            <a:fillRect/>
          </a:stretch>
        </p:blipFill>
        <p:spPr>
          <a:xfrm>
            <a:off x="102468" y="5987621"/>
            <a:ext cx="749178" cy="749178"/>
          </a:xfrm>
          <a:prstGeom prst="rect">
            <a:avLst/>
          </a:prstGeom>
        </p:spPr>
      </p:pic>
      <p:pic>
        <p:nvPicPr>
          <p:cNvPr id="17" name="Imagen 16">
            <a:extLst>
              <a:ext uri="{FF2B5EF4-FFF2-40B4-BE49-F238E27FC236}">
                <a16:creationId xmlns:a16="http://schemas.microsoft.com/office/drawing/2014/main" id="{0D3E28F1-9872-227B-D9AE-D53826C97899}"/>
              </a:ext>
            </a:extLst>
          </p:cNvPr>
          <p:cNvPicPr>
            <a:picLocks noChangeAspect="1"/>
          </p:cNvPicPr>
          <p:nvPr/>
        </p:nvPicPr>
        <p:blipFill>
          <a:blip r:embed="rId8">
            <a:extLst>
              <a:ext uri="{28A0092B-C50C-407E-A947-70E740481C1C}">
                <a14:useLocalDpi xmlns:a14="http://schemas.microsoft.com/office/drawing/2010/main" val="0"/>
              </a:ext>
            </a:extLst>
          </a:blip>
          <a:srcRect l="21012" r="21012"/>
          <a:stretch/>
        </p:blipFill>
        <p:spPr>
          <a:xfrm>
            <a:off x="4942552" y="554237"/>
            <a:ext cx="2410277" cy="23281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5" name="CuadroTexto 24">
            <a:extLst>
              <a:ext uri="{FF2B5EF4-FFF2-40B4-BE49-F238E27FC236}">
                <a16:creationId xmlns:a16="http://schemas.microsoft.com/office/drawing/2014/main" id="{0D7BC1C3-8A3A-1B89-F08A-E2C7DD99BE86}"/>
              </a:ext>
            </a:extLst>
          </p:cNvPr>
          <p:cNvSpPr txBox="1"/>
          <p:nvPr/>
        </p:nvSpPr>
        <p:spPr>
          <a:xfrm>
            <a:off x="4215824" y="3129852"/>
            <a:ext cx="4018961" cy="369332"/>
          </a:xfrm>
          <a:prstGeom prst="rect">
            <a:avLst/>
          </a:prstGeom>
          <a:noFill/>
        </p:spPr>
        <p:txBody>
          <a:bodyPr wrap="square" rtlCol="0">
            <a:spAutoFit/>
          </a:bodyPr>
          <a:lstStyle/>
          <a:p>
            <a:r>
              <a:rPr lang="es-CO" dirty="0">
                <a:latin typeface="Bodoni MT Black" panose="02070A03080606020203" pitchFamily="18" charset="0"/>
              </a:rPr>
              <a:t>Otra Primavera-Miguel Morales</a:t>
            </a:r>
          </a:p>
        </p:txBody>
      </p:sp>
      <p:pic>
        <p:nvPicPr>
          <p:cNvPr id="27" name="WhatsApp Audio 2023-04-25 at 8.34.25 AM">
            <a:hlinkClick r:id="" action="ppaction://media"/>
            <a:extLst>
              <a:ext uri="{FF2B5EF4-FFF2-40B4-BE49-F238E27FC236}">
                <a16:creationId xmlns:a16="http://schemas.microsoft.com/office/drawing/2014/main" id="{09ACC3FD-CA84-0C09-6EBD-2F79853959A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5874600" y="3860398"/>
            <a:ext cx="701407" cy="701407"/>
          </a:xfrm>
          <a:prstGeom prst="rect">
            <a:avLst/>
          </a:prstGeom>
        </p:spPr>
      </p:pic>
    </p:spTree>
    <p:extLst>
      <p:ext uri="{BB962C8B-B14F-4D97-AF65-F5344CB8AC3E}">
        <p14:creationId xmlns:p14="http://schemas.microsoft.com/office/powerpoint/2010/main" val="52789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8038"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audio>
              <p:cMediaNode vol="100000">
                <p:cTn id="17" fill="hold" display="0">
                  <p:stCondLst>
                    <p:cond delay="indefinite"/>
                  </p:stCondLst>
                  <p:endCondLst>
                    <p:cond evt="onStopAudio" delay="0">
                      <p:tgtEl>
                        <p:sldTgt/>
                      </p:tgtEl>
                    </p:cond>
                  </p:endCondLst>
                </p:cTn>
                <p:tgtEl>
                  <p:spTgt spid="2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F11F69B5-DBF6-3F93-AF9A-E47941EEB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718" cy="6858000"/>
          </a:xfrm>
          <a:prstGeom prst="rect">
            <a:avLst/>
          </a:prstGeom>
        </p:spPr>
      </p:pic>
      <p:sp>
        <p:nvSpPr>
          <p:cNvPr id="4" name="Rectángulo: esquinas redondeadas 3">
            <a:extLst>
              <a:ext uri="{FF2B5EF4-FFF2-40B4-BE49-F238E27FC236}">
                <a16:creationId xmlns:a16="http://schemas.microsoft.com/office/drawing/2014/main" id="{2AF78EA4-ABEA-80B5-B39A-AD78B1A5ADD4}"/>
              </a:ext>
            </a:extLst>
          </p:cNvPr>
          <p:cNvSpPr/>
          <p:nvPr/>
        </p:nvSpPr>
        <p:spPr>
          <a:xfrm>
            <a:off x="3886198" y="1465660"/>
            <a:ext cx="4695827" cy="45719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CuadroTexto 2">
            <a:extLst>
              <a:ext uri="{FF2B5EF4-FFF2-40B4-BE49-F238E27FC236}">
                <a16:creationId xmlns:a16="http://schemas.microsoft.com/office/drawing/2014/main" id="{82E9954F-BFA5-84F9-2AE7-732CD1FAF50B}"/>
              </a:ext>
            </a:extLst>
          </p:cNvPr>
          <p:cNvSpPr txBox="1"/>
          <p:nvPr/>
        </p:nvSpPr>
        <p:spPr>
          <a:xfrm>
            <a:off x="10112188" y="322729"/>
            <a:ext cx="18108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a:cs typeface="Calibri"/>
            </a:endParaRPr>
          </a:p>
        </p:txBody>
      </p:sp>
      <p:pic>
        <p:nvPicPr>
          <p:cNvPr id="11" name="Imagen 10" descr="Logotipo&#10;&#10;Descripción generada automáticamente">
            <a:extLst>
              <a:ext uri="{FF2B5EF4-FFF2-40B4-BE49-F238E27FC236}">
                <a16:creationId xmlns:a16="http://schemas.microsoft.com/office/drawing/2014/main" id="{CA652912-7927-0C5C-6C59-D5CA090D6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38" y="-583798"/>
            <a:ext cx="2551717" cy="2551717"/>
          </a:xfrm>
          <a:prstGeom prst="rect">
            <a:avLst/>
          </a:prstGeom>
        </p:spPr>
      </p:pic>
      <p:sp>
        <p:nvSpPr>
          <p:cNvPr id="12" name="Rectángulo: esquinas redondeadas 11">
            <a:extLst>
              <a:ext uri="{FF2B5EF4-FFF2-40B4-BE49-F238E27FC236}">
                <a16:creationId xmlns:a16="http://schemas.microsoft.com/office/drawing/2014/main" id="{683CBD55-6276-FA45-791F-88107821FF1D}"/>
              </a:ext>
            </a:extLst>
          </p:cNvPr>
          <p:cNvSpPr/>
          <p:nvPr/>
        </p:nvSpPr>
        <p:spPr>
          <a:xfrm>
            <a:off x="3152744" y="820341"/>
            <a:ext cx="4137662" cy="4571999"/>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419" dirty="0"/>
          </a:p>
        </p:txBody>
      </p:sp>
      <p:sp>
        <p:nvSpPr>
          <p:cNvPr id="13" name="Diagrama de flujo: terminador 12">
            <a:extLst>
              <a:ext uri="{FF2B5EF4-FFF2-40B4-BE49-F238E27FC236}">
                <a16:creationId xmlns:a16="http://schemas.microsoft.com/office/drawing/2014/main" id="{73157E79-D786-B940-B583-EF8B9DEB54DD}"/>
              </a:ext>
            </a:extLst>
          </p:cNvPr>
          <p:cNvSpPr/>
          <p:nvPr/>
        </p:nvSpPr>
        <p:spPr>
          <a:xfrm>
            <a:off x="3851008" y="1144430"/>
            <a:ext cx="2878429" cy="510540"/>
          </a:xfrm>
          <a:prstGeom prst="flowChartTerminator">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s-MX" dirty="0"/>
              <a:t>Registrar</a:t>
            </a:r>
            <a:endParaRPr lang="es-419" dirty="0"/>
          </a:p>
        </p:txBody>
      </p:sp>
      <p:sp>
        <p:nvSpPr>
          <p:cNvPr id="14" name="Diagrama de flujo: terminador 13">
            <a:extLst>
              <a:ext uri="{FF2B5EF4-FFF2-40B4-BE49-F238E27FC236}">
                <a16:creationId xmlns:a16="http://schemas.microsoft.com/office/drawing/2014/main" id="{33318AF8-9DD7-72C8-D4B7-639DA4344E60}"/>
              </a:ext>
            </a:extLst>
          </p:cNvPr>
          <p:cNvSpPr/>
          <p:nvPr/>
        </p:nvSpPr>
        <p:spPr>
          <a:xfrm>
            <a:off x="3717519" y="1144430"/>
            <a:ext cx="1691642" cy="510540"/>
          </a:xfrm>
          <a:prstGeom prst="flowChartTerminator">
            <a:avLst/>
          </a:prstGeom>
          <a:gradFill flip="none" rotWithShape="1">
            <a:gsLst>
              <a:gs pos="24000">
                <a:srgbClr val="D0F99F"/>
              </a:gs>
              <a:gs pos="50000">
                <a:srgbClr val="00B0F0"/>
              </a:gs>
              <a:gs pos="100000">
                <a:srgbClr val="00B0F0"/>
              </a:gs>
            </a:gsLst>
            <a:lin ang="2700000" scaled="1"/>
            <a:tileRect/>
          </a:gradFill>
        </p:spPr>
        <p:style>
          <a:lnRef idx="2">
            <a:schemeClr val="accent3"/>
          </a:lnRef>
          <a:fillRef idx="1">
            <a:schemeClr val="lt1"/>
          </a:fillRef>
          <a:effectRef idx="0">
            <a:schemeClr val="accent3"/>
          </a:effectRef>
          <a:fontRef idx="minor">
            <a:schemeClr val="dk1"/>
          </a:fontRef>
        </p:style>
        <p:txBody>
          <a:bodyPr rtlCol="0" anchor="ctr"/>
          <a:lstStyle/>
          <a:p>
            <a:pPr algn="ctr"/>
            <a:r>
              <a:rPr lang="es-MX" dirty="0"/>
              <a:t>Inicio Sección</a:t>
            </a:r>
            <a:endParaRPr lang="es-419" dirty="0"/>
          </a:p>
        </p:txBody>
      </p:sp>
      <p:pic>
        <p:nvPicPr>
          <p:cNvPr id="18" name="Imagen 17">
            <a:extLst>
              <a:ext uri="{FF2B5EF4-FFF2-40B4-BE49-F238E27FC236}">
                <a16:creationId xmlns:a16="http://schemas.microsoft.com/office/drawing/2014/main" id="{92B24877-4F8F-CB1B-9C86-6BBCDAB0BF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198" y="1793303"/>
            <a:ext cx="1046857" cy="602237"/>
          </a:xfrm>
          <a:prstGeom prst="rect">
            <a:avLst/>
          </a:prstGeom>
        </p:spPr>
      </p:pic>
      <p:pic>
        <p:nvPicPr>
          <p:cNvPr id="20" name="Imagen 19">
            <a:extLst>
              <a:ext uri="{FF2B5EF4-FFF2-40B4-BE49-F238E27FC236}">
                <a16:creationId xmlns:a16="http://schemas.microsoft.com/office/drawing/2014/main" id="{9AAF6606-ACC3-BBF9-7DC7-8A109A9DF4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6551" y="1793303"/>
            <a:ext cx="1807342" cy="607118"/>
          </a:xfrm>
          <a:prstGeom prst="rect">
            <a:avLst/>
          </a:prstGeom>
        </p:spPr>
      </p:pic>
    </p:spTree>
    <p:extLst>
      <p:ext uri="{BB962C8B-B14F-4D97-AF65-F5344CB8AC3E}">
        <p14:creationId xmlns:p14="http://schemas.microsoft.com/office/powerpoint/2010/main" val="304444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8" name="music">
            <a:hlinkClick r:id="" action="ppaction://media"/>
            <a:extLst>
              <a:ext uri="{FF2B5EF4-FFF2-40B4-BE49-F238E27FC236}">
                <a16:creationId xmlns:a16="http://schemas.microsoft.com/office/drawing/2014/main" id="{194CB2FF-09A4-6A00-1E64-1692BCC09D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239626" cy="6858000"/>
          </a:xfrm>
          <a:prstGeom prst="rect">
            <a:avLst/>
          </a:prstGeom>
        </p:spPr>
      </p:pic>
      <p:sp>
        <p:nvSpPr>
          <p:cNvPr id="4" name="Rectángulo: esquinas redondeadas 3">
            <a:extLst>
              <a:ext uri="{FF2B5EF4-FFF2-40B4-BE49-F238E27FC236}">
                <a16:creationId xmlns:a16="http://schemas.microsoft.com/office/drawing/2014/main" id="{2AF78EA4-ABEA-80B5-B39A-AD78B1A5ADD4}"/>
              </a:ext>
            </a:extLst>
          </p:cNvPr>
          <p:cNvSpPr/>
          <p:nvPr/>
        </p:nvSpPr>
        <p:spPr>
          <a:xfrm>
            <a:off x="3848349" y="1462242"/>
            <a:ext cx="4695827" cy="45719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solidFill>
                  <a:schemeClr val="bg1"/>
                </a:solidFill>
              </a:rPr>
              <a:t>Contraseña</a:t>
            </a:r>
          </a:p>
          <a:p>
            <a:pPr algn="ctr"/>
            <a:endParaRPr lang="es-CO" sz="2400" dirty="0">
              <a:solidFill>
                <a:schemeClr val="bg1"/>
              </a:solidFill>
            </a:endParaRPr>
          </a:p>
        </p:txBody>
      </p:sp>
      <p:sp>
        <p:nvSpPr>
          <p:cNvPr id="6" name="Rectángulo 5">
            <a:extLst>
              <a:ext uri="{FF2B5EF4-FFF2-40B4-BE49-F238E27FC236}">
                <a16:creationId xmlns:a16="http://schemas.microsoft.com/office/drawing/2014/main" id="{C839C8B2-7307-DA5F-EC5D-15D81ED82B07}"/>
              </a:ext>
            </a:extLst>
          </p:cNvPr>
          <p:cNvSpPr/>
          <p:nvPr/>
        </p:nvSpPr>
        <p:spPr>
          <a:xfrm>
            <a:off x="-23813" y="0"/>
            <a:ext cx="12239626" cy="866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solidFill>
                  <a:schemeClr val="tx1"/>
                </a:solidFill>
                <a:latin typeface="Times New Roman" panose="02020603050405020304" pitchFamily="18" charset="0"/>
                <a:cs typeface="Times New Roman" panose="02020603050405020304" pitchFamily="18" charset="0"/>
              </a:rPr>
              <a:t>Music J.J.J</a:t>
            </a:r>
            <a:endParaRPr lang="es-CO" b="1" dirty="0">
              <a:solidFill>
                <a:schemeClr val="tx1"/>
              </a:solidFill>
              <a:latin typeface="Times New Roman" panose="02020603050405020304" pitchFamily="18" charset="0"/>
              <a:cs typeface="Times New Roman" panose="02020603050405020304" pitchFamily="18" charset="0"/>
            </a:endParaRPr>
          </a:p>
        </p:txBody>
      </p:sp>
      <p:sp>
        <p:nvSpPr>
          <p:cNvPr id="3" name="CuadroTexto 2">
            <a:extLst>
              <a:ext uri="{FF2B5EF4-FFF2-40B4-BE49-F238E27FC236}">
                <a16:creationId xmlns:a16="http://schemas.microsoft.com/office/drawing/2014/main" id="{82E9954F-BFA5-84F9-2AE7-732CD1FAF50B}"/>
              </a:ext>
            </a:extLst>
          </p:cNvPr>
          <p:cNvSpPr txBox="1"/>
          <p:nvPr/>
        </p:nvSpPr>
        <p:spPr>
          <a:xfrm>
            <a:off x="10112188" y="322729"/>
            <a:ext cx="18108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a:cs typeface="Calibri"/>
            </a:endParaRPr>
          </a:p>
        </p:txBody>
      </p:sp>
      <p:sp>
        <p:nvSpPr>
          <p:cNvPr id="2" name="Rectángulo 1">
            <a:extLst>
              <a:ext uri="{FF2B5EF4-FFF2-40B4-BE49-F238E27FC236}">
                <a16:creationId xmlns:a16="http://schemas.microsoft.com/office/drawing/2014/main" id="{B77AFB75-F6E3-7734-8E48-F51D9BFF6B87}"/>
              </a:ext>
            </a:extLst>
          </p:cNvPr>
          <p:cNvSpPr/>
          <p:nvPr/>
        </p:nvSpPr>
        <p:spPr>
          <a:xfrm>
            <a:off x="4684294" y="2886925"/>
            <a:ext cx="2815390" cy="4849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5" name="Rectángulo 4">
            <a:extLst>
              <a:ext uri="{FF2B5EF4-FFF2-40B4-BE49-F238E27FC236}">
                <a16:creationId xmlns:a16="http://schemas.microsoft.com/office/drawing/2014/main" id="{E557852F-EA65-EF3D-8B7C-1E138A17B80B}"/>
              </a:ext>
            </a:extLst>
          </p:cNvPr>
          <p:cNvSpPr/>
          <p:nvPr/>
        </p:nvSpPr>
        <p:spPr>
          <a:xfrm>
            <a:off x="4684294" y="3902263"/>
            <a:ext cx="2815390" cy="5447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a:t>
            </a:r>
            <a:endParaRPr lang="es-CO" dirty="0"/>
          </a:p>
        </p:txBody>
      </p:sp>
      <p:pic>
        <p:nvPicPr>
          <p:cNvPr id="7" name="Imagen 2">
            <a:extLst>
              <a:ext uri="{FF2B5EF4-FFF2-40B4-BE49-F238E27FC236}">
                <a16:creationId xmlns:a16="http://schemas.microsoft.com/office/drawing/2014/main" id="{94905599-16A8-725D-24B9-93A1B2D72C92}"/>
              </a:ext>
            </a:extLst>
          </p:cNvPr>
          <p:cNvPicPr>
            <a:picLocks noChangeAspect="1"/>
          </p:cNvPicPr>
          <p:nvPr/>
        </p:nvPicPr>
        <p:blipFill>
          <a:blip r:embed="rId6"/>
          <a:stretch>
            <a:fillRect/>
          </a:stretch>
        </p:blipFill>
        <p:spPr>
          <a:xfrm>
            <a:off x="152899" y="6034241"/>
            <a:ext cx="723507" cy="723507"/>
          </a:xfrm>
          <a:prstGeom prst="rect">
            <a:avLst/>
          </a:prstGeom>
        </p:spPr>
      </p:pic>
      <p:sp>
        <p:nvSpPr>
          <p:cNvPr id="11" name="CuadroTexto 10">
            <a:extLst>
              <a:ext uri="{FF2B5EF4-FFF2-40B4-BE49-F238E27FC236}">
                <a16:creationId xmlns:a16="http://schemas.microsoft.com/office/drawing/2014/main" id="{1DF71191-A938-5F85-217F-08DCF99FEAA2}"/>
              </a:ext>
            </a:extLst>
          </p:cNvPr>
          <p:cNvSpPr txBox="1"/>
          <p:nvPr/>
        </p:nvSpPr>
        <p:spPr>
          <a:xfrm>
            <a:off x="4855088" y="2381749"/>
            <a:ext cx="2529450" cy="461665"/>
          </a:xfrm>
          <a:prstGeom prst="rect">
            <a:avLst/>
          </a:prstGeom>
          <a:noFill/>
        </p:spPr>
        <p:txBody>
          <a:bodyPr wrap="square" rtlCol="0">
            <a:spAutoFit/>
          </a:bodyPr>
          <a:lstStyle/>
          <a:p>
            <a:pPr algn="ctr"/>
            <a:r>
              <a:rPr lang="es-MX" sz="2400" dirty="0">
                <a:solidFill>
                  <a:schemeClr val="bg1"/>
                </a:solidFill>
              </a:rPr>
              <a:t>Correo Electrónico</a:t>
            </a:r>
            <a:endParaRPr lang="es-CO" sz="2400" dirty="0">
              <a:solidFill>
                <a:schemeClr val="bg1"/>
              </a:solidFill>
            </a:endParaRPr>
          </a:p>
        </p:txBody>
      </p:sp>
      <p:sp>
        <p:nvSpPr>
          <p:cNvPr id="12" name="Rectángulo 11">
            <a:hlinkClick r:id="rId7" action="ppaction://hlinksldjump"/>
            <a:extLst>
              <a:ext uri="{FF2B5EF4-FFF2-40B4-BE49-F238E27FC236}">
                <a16:creationId xmlns:a16="http://schemas.microsoft.com/office/drawing/2014/main" id="{70C93BF3-8BA3-0314-78F8-A312415544CC}"/>
              </a:ext>
            </a:extLst>
          </p:cNvPr>
          <p:cNvSpPr/>
          <p:nvPr/>
        </p:nvSpPr>
        <p:spPr>
          <a:xfrm>
            <a:off x="6570667" y="4715889"/>
            <a:ext cx="1398494" cy="3265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a:t>
            </a:r>
            <a:r>
              <a:rPr lang="es-MX" dirty="0">
                <a:solidFill>
                  <a:schemeClr val="tx1"/>
                </a:solidFill>
              </a:rPr>
              <a:t>Acceder</a:t>
            </a:r>
            <a:endParaRPr lang="es-CO" dirty="0"/>
          </a:p>
        </p:txBody>
      </p:sp>
    </p:spTree>
    <p:extLst>
      <p:ext uri="{BB962C8B-B14F-4D97-AF65-F5344CB8AC3E}">
        <p14:creationId xmlns:p14="http://schemas.microsoft.com/office/powerpoint/2010/main" val="245763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music">
            <a:hlinkClick r:id="" action="ppaction://media"/>
            <a:extLst>
              <a:ext uri="{FF2B5EF4-FFF2-40B4-BE49-F238E27FC236}">
                <a16:creationId xmlns:a16="http://schemas.microsoft.com/office/drawing/2014/main" id="{E079739E-8DD9-ED34-0371-525A285853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191999"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a:extLst>
              <a:ext uri="{FF2B5EF4-FFF2-40B4-BE49-F238E27FC236}">
                <a16:creationId xmlns:a16="http://schemas.microsoft.com/office/drawing/2014/main" id="{7BCB012F-E775-2214-0052-0D85964331C3}"/>
              </a:ext>
            </a:extLst>
          </p:cNvPr>
          <p:cNvSpPr txBox="1"/>
          <p:nvPr/>
        </p:nvSpPr>
        <p:spPr>
          <a:xfrm>
            <a:off x="1590675" y="414780"/>
            <a:ext cx="6959436" cy="7725192"/>
          </a:xfrm>
          <a:prstGeom prst="rect">
            <a:avLst/>
          </a:prstGeom>
          <a:noFill/>
        </p:spPr>
        <p:txBody>
          <a:bodyPr wrap="square" rtlCol="0">
            <a:spAutoFit/>
          </a:bodyPr>
          <a:lstStyle/>
          <a:p>
            <a:r>
              <a:rPr lang="es-ES" sz="1200" b="0" i="0" dirty="0">
                <a:solidFill>
                  <a:srgbClr val="D1D5DB"/>
                </a:solidFill>
                <a:effectLst/>
                <a:latin typeface="Times New Roman" panose="02020603050405020304" pitchFamily="18" charset="0"/>
                <a:cs typeface="Times New Roman" panose="02020603050405020304" pitchFamily="18" charset="0"/>
              </a:rPr>
              <a:t>¡</a:t>
            </a:r>
            <a:r>
              <a:rPr lang="es-ES" sz="1200" b="0" i="0" dirty="0">
                <a:effectLst/>
                <a:latin typeface="Times New Roman" panose="02020603050405020304" pitchFamily="18" charset="0"/>
                <a:cs typeface="Times New Roman" panose="02020603050405020304" pitchFamily="18" charset="0"/>
              </a:rPr>
              <a:t>Bienvenido/a  nuestra página de música! A continuación, se detallan los términos y condiciones de uso que se aplican al acceso y uso de este sitio web. Al utilizar nuestro sitio, usted acepta estos términos y condiciones en su totalidad. Si no está de acuerdo con estos términos y condiciones, no utilice nuestro sitio web</a:t>
            </a:r>
            <a:r>
              <a:rPr lang="es-CO" sz="1200" b="0" i="0" dirty="0">
                <a:effectLst/>
                <a:latin typeface="Times New Roman" panose="02020603050405020304" pitchFamily="18" charset="0"/>
                <a:cs typeface="Times New Roman" panose="02020603050405020304" pitchFamily="18" charset="0"/>
              </a:rPr>
              <a:t>.</a:t>
            </a:r>
          </a:p>
          <a:p>
            <a:endParaRPr lang="es-CO"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1-Derechos de propiedad intelectual: Todos los derechos de propiedad intelectual en relación con la página web y su contenido, incluyendo, sin limitación, textos, gráficos, logos, imágenes, fotografías, clips de audio, clips de video, música, software, códigos fuente, bases de datos, están protegidos por leyes de propiedad intelectual y son propiedad exclusiva de la página de música o de sus respectivos propietarios.</a:t>
            </a:r>
          </a:p>
          <a:p>
            <a:endParaRPr lang="es-ES"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2-Uso del sitio web: El uso de este sitio web está permitido solo para fines personales y no comerciales. Está prohibido utilizar cualquier parte de este sitio web con fines ilegales o no autorizados. No está permitido utilizar este sitio web para publicar o transmitir cualquier material que sea difamatorio, obsceno, ofensivo, ilegal o que infrinja los derechos de propiedad intelectual o privacidad de terceros.</a:t>
            </a:r>
          </a:p>
          <a:p>
            <a:endParaRPr lang="es-ES" sz="1200" dirty="0">
              <a:latin typeface="Times New Roman" panose="02020603050405020304" pitchFamily="18" charset="0"/>
              <a:cs typeface="Times New Roman" panose="02020603050405020304" pitchFamily="18" charset="0"/>
            </a:endParaRPr>
          </a:p>
          <a:p>
            <a:endParaRPr lang="es-ES" sz="1200" dirty="0">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3</a:t>
            </a:r>
            <a:r>
              <a:rPr lang="es-ES" sz="1200" b="0" i="0" dirty="0">
                <a:effectLst/>
                <a:latin typeface="Times New Roman" panose="02020603050405020304" pitchFamily="18" charset="0"/>
                <a:cs typeface="Times New Roman" panose="02020603050405020304" pitchFamily="18" charset="0"/>
              </a:rPr>
              <a:t>-Exclusión de garantías: La página de música no garantiza que el sitio web estará disponible de forma ininterrumpida o libre de errores, virus o defectos similares. No se hace responsable por cualquier daño que pueda resultar del uso de este sitio web.</a:t>
            </a:r>
          </a:p>
          <a:p>
            <a:r>
              <a:rPr lang="es-ES" sz="1200" dirty="0">
                <a:latin typeface="Times New Roman" panose="02020603050405020304" pitchFamily="18" charset="0"/>
                <a:cs typeface="Times New Roman" panose="02020603050405020304" pitchFamily="18" charset="0"/>
              </a:rPr>
              <a:t> </a:t>
            </a:r>
          </a:p>
          <a:p>
            <a:r>
              <a:rPr lang="es-ES" sz="1200" b="0" i="0" dirty="0">
                <a:effectLst/>
                <a:latin typeface="Times New Roman" panose="02020603050405020304" pitchFamily="18" charset="0"/>
                <a:cs typeface="Times New Roman" panose="02020603050405020304" pitchFamily="18" charset="0"/>
              </a:rPr>
              <a:t>4-Modificaciones: La página de música se reserva el derecho de modificar estos términos y condiciones en cualquier momento.</a:t>
            </a:r>
          </a:p>
          <a:p>
            <a:endParaRPr lang="es-ES" sz="1200" b="0" i="0" dirty="0">
              <a:effectLst/>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5-Eliminación de contenido: Si un titular de derechos de autor cree que su contenido se ha utilizado sin una autorización en el sitio de música, puede solicitar que se elimine el enlace. El sitio se compromete a responder a tales solicitudes y a tomar medidas apropiadas en consecuencia.</a:t>
            </a:r>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dirty="0">
              <a:latin typeface="Times New Roman" panose="02020603050405020304" pitchFamily="18" charset="0"/>
              <a:cs typeface="Times New Roman" panose="02020603050405020304" pitchFamily="18" charset="0"/>
            </a:endParaRPr>
          </a:p>
          <a:p>
            <a:pPr algn="l"/>
            <a:r>
              <a:rPr lang="es-ES" sz="1200" b="0" i="0" dirty="0">
                <a:effectLst/>
                <a:latin typeface="Times New Roman" panose="02020603050405020304" pitchFamily="18" charset="0"/>
                <a:cs typeface="Times New Roman" panose="02020603050405020304" pitchFamily="18" charset="0"/>
              </a:rPr>
              <a:t>6- Ley aplicable y jurisdicción: Estos términos y condiciones se regirán e interpretarán de acuerdo con las leyes del país donde se encuentra ubicada la página de música. Cualquier disputa que surja en relación con estos términos y condiciones estará sujeta a la jurisdicción exclusiva de los tribunales de ese país.</a:t>
            </a:r>
          </a:p>
          <a:p>
            <a:pPr algn="l">
              <a:buFont typeface="+mj-lt"/>
              <a:buAutoNum type="arabicPeriod"/>
            </a:pPr>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CO" sz="1200" b="0" i="0" dirty="0">
              <a:effectLst/>
              <a:latin typeface="Times New Roman" panose="02020603050405020304" pitchFamily="18" charset="0"/>
              <a:cs typeface="Times New Roman" panose="02020603050405020304" pitchFamily="18" charset="0"/>
            </a:endParaRPr>
          </a:p>
          <a:p>
            <a:endParaRPr lang="es-ES" sz="1600" b="0" i="0" dirty="0">
              <a:solidFill>
                <a:srgbClr val="D1D5DB"/>
              </a:solidFill>
              <a:effectLst/>
              <a:latin typeface="Söhne"/>
            </a:endParaRPr>
          </a:p>
        </p:txBody>
      </p:sp>
      <p:sp>
        <p:nvSpPr>
          <p:cNvPr id="16" name="Rectángulo 15">
            <a:hlinkClick r:id="rId6" action="ppaction://hlinksldjump"/>
            <a:extLst>
              <a:ext uri="{FF2B5EF4-FFF2-40B4-BE49-F238E27FC236}">
                <a16:creationId xmlns:a16="http://schemas.microsoft.com/office/drawing/2014/main" id="{0B4C15A1-8507-476A-CDCA-7DEF0A26B7DC}"/>
              </a:ext>
            </a:extLst>
          </p:cNvPr>
          <p:cNvSpPr/>
          <p:nvPr/>
        </p:nvSpPr>
        <p:spPr>
          <a:xfrm>
            <a:off x="2085975" y="6042581"/>
            <a:ext cx="515824" cy="379651"/>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latin typeface="Times New Roman" panose="02020603050405020304" pitchFamily="18" charset="0"/>
              <a:cs typeface="Times New Roman" panose="02020603050405020304" pitchFamily="18" charset="0"/>
            </a:endParaRPr>
          </a:p>
        </p:txBody>
      </p:sp>
      <p:sp>
        <p:nvSpPr>
          <p:cNvPr id="17" name="Rectángulo 16">
            <a:hlinkClick r:id="rId7" action="ppaction://hlinksldjump"/>
            <a:extLst>
              <a:ext uri="{FF2B5EF4-FFF2-40B4-BE49-F238E27FC236}">
                <a16:creationId xmlns:a16="http://schemas.microsoft.com/office/drawing/2014/main" id="{A828ACAA-ECBE-2AA2-1DA4-A3A1D58DB79C}"/>
              </a:ext>
            </a:extLst>
          </p:cNvPr>
          <p:cNvSpPr/>
          <p:nvPr/>
        </p:nvSpPr>
        <p:spPr>
          <a:xfrm>
            <a:off x="2978870" y="6007453"/>
            <a:ext cx="3421930" cy="43576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Times New Roman" panose="02020603050405020304" pitchFamily="18" charset="0"/>
                <a:cs typeface="Times New Roman" panose="02020603050405020304" pitchFamily="18" charset="0"/>
              </a:rPr>
              <a:t>Acepta, Términos y Condiciones.</a:t>
            </a:r>
          </a:p>
        </p:txBody>
      </p:sp>
      <p:pic>
        <p:nvPicPr>
          <p:cNvPr id="2" name="Imagen 2">
            <a:extLst>
              <a:ext uri="{FF2B5EF4-FFF2-40B4-BE49-F238E27FC236}">
                <a16:creationId xmlns:a16="http://schemas.microsoft.com/office/drawing/2014/main" id="{E68CE8F9-B40D-4AF9-FFCF-A628EA8D4696}"/>
              </a:ext>
            </a:extLst>
          </p:cNvPr>
          <p:cNvPicPr>
            <a:picLocks noChangeAspect="1"/>
          </p:cNvPicPr>
          <p:nvPr/>
        </p:nvPicPr>
        <p:blipFill>
          <a:blip r:embed="rId8"/>
          <a:stretch>
            <a:fillRect/>
          </a:stretch>
        </p:blipFill>
        <p:spPr>
          <a:xfrm>
            <a:off x="185037" y="6131222"/>
            <a:ext cx="610301" cy="582020"/>
          </a:xfrm>
          <a:prstGeom prst="rect">
            <a:avLst/>
          </a:prstGeom>
        </p:spPr>
      </p:pic>
    </p:spTree>
    <p:extLst>
      <p:ext uri="{BB962C8B-B14F-4D97-AF65-F5344CB8AC3E}">
        <p14:creationId xmlns:p14="http://schemas.microsoft.com/office/powerpoint/2010/main" val="221095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music">
            <a:hlinkClick r:id="" action="ppaction://media"/>
            <a:extLst>
              <a:ext uri="{FF2B5EF4-FFF2-40B4-BE49-F238E27FC236}">
                <a16:creationId xmlns:a16="http://schemas.microsoft.com/office/drawing/2014/main" id="{E079739E-8DD9-ED34-0371-525A285853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 y="0"/>
            <a:ext cx="12191999"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252912" y="-1034171"/>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a:extLst>
              <a:ext uri="{FF2B5EF4-FFF2-40B4-BE49-F238E27FC236}">
                <a16:creationId xmlns:a16="http://schemas.microsoft.com/office/drawing/2014/main" id="{7BCB012F-E775-2214-0052-0D85964331C3}"/>
              </a:ext>
            </a:extLst>
          </p:cNvPr>
          <p:cNvSpPr txBox="1"/>
          <p:nvPr/>
        </p:nvSpPr>
        <p:spPr>
          <a:xfrm>
            <a:off x="1590675" y="414779"/>
            <a:ext cx="6959436" cy="7725192"/>
          </a:xfrm>
          <a:prstGeom prst="rect">
            <a:avLst/>
          </a:prstGeom>
          <a:noFill/>
        </p:spPr>
        <p:txBody>
          <a:bodyPr wrap="square" rtlCol="0">
            <a:spAutoFit/>
          </a:bodyPr>
          <a:lstStyle/>
          <a:p>
            <a:r>
              <a:rPr lang="es-ES" sz="1200" b="0" i="0" dirty="0">
                <a:solidFill>
                  <a:srgbClr val="D1D5DB"/>
                </a:solidFill>
                <a:effectLst/>
                <a:latin typeface="Times New Roman" panose="02020603050405020304" pitchFamily="18" charset="0"/>
                <a:cs typeface="Times New Roman" panose="02020603050405020304" pitchFamily="18" charset="0"/>
              </a:rPr>
              <a:t>¡</a:t>
            </a:r>
            <a:r>
              <a:rPr lang="es-ES" sz="1200" b="0" i="0" dirty="0">
                <a:effectLst/>
                <a:latin typeface="Times New Roman" panose="02020603050405020304" pitchFamily="18" charset="0"/>
                <a:cs typeface="Times New Roman" panose="02020603050405020304" pitchFamily="18" charset="0"/>
              </a:rPr>
              <a:t>Bienvenido/a  nuestra página de música! A continuación, se detallan los términos y condiciones de uso que se aplican al acceso y uso de este sitio web. Al utilizar nuestro sitio, usted acepta estos términos y condiciones en su totalidad. Si no está de acuerdo con estos términos y condiciones, no utilice nuestro sitio web</a:t>
            </a:r>
            <a:r>
              <a:rPr lang="es-CO" sz="1200" b="0" i="0" dirty="0">
                <a:effectLst/>
                <a:latin typeface="Times New Roman" panose="02020603050405020304" pitchFamily="18" charset="0"/>
                <a:cs typeface="Times New Roman" panose="02020603050405020304" pitchFamily="18" charset="0"/>
              </a:rPr>
              <a:t>.</a:t>
            </a:r>
          </a:p>
          <a:p>
            <a:endParaRPr lang="es-CO"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1-Derechos de propiedad intelectual: Todos los derechos de propiedad intelectual en relación con la página web y su contenido, incluyendo, sin limitación, textos, gráficos, logos, imágenes, fotografías, clips de audio, clips de video, música, software, códigos fuente, bases de datos, están protegidos por leyes de propiedad intelectual y son propiedad exclusiva de la página de música o de sus respectivos propietarios.</a:t>
            </a:r>
          </a:p>
          <a:p>
            <a:endParaRPr lang="es-ES"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2-Uso del sitio web: El uso de este sitio web está permitido solo para fines personales y no comerciales. Está prohibido utilizar cualquier parte de este sitio web con fines ilegales o no autorizados. No está permitido utilizar este sitio web para publicar o transmitir cualquier material que sea difamatorio, obsceno, ofensivo, ilegal o que infrinja los derechos de propiedad intelectual o privacidad de terceros.</a:t>
            </a:r>
          </a:p>
          <a:p>
            <a:endParaRPr lang="es-ES" sz="1200" dirty="0">
              <a:latin typeface="Times New Roman" panose="02020603050405020304" pitchFamily="18" charset="0"/>
              <a:cs typeface="Times New Roman" panose="02020603050405020304" pitchFamily="18" charset="0"/>
            </a:endParaRPr>
          </a:p>
          <a:p>
            <a:endParaRPr lang="es-ES" sz="1200" dirty="0">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3</a:t>
            </a:r>
            <a:r>
              <a:rPr lang="es-ES" sz="1200" b="0" i="0" dirty="0">
                <a:effectLst/>
                <a:latin typeface="Times New Roman" panose="02020603050405020304" pitchFamily="18" charset="0"/>
                <a:cs typeface="Times New Roman" panose="02020603050405020304" pitchFamily="18" charset="0"/>
              </a:rPr>
              <a:t>-Exclusión de garantías: La página de música no garantiza que el sitio web estará disponible de forma ininterrumpida o libre de errores, virus o defectos similares. No se hace responsable por cualquier daño que pueda resultar del uso de este sitio web.</a:t>
            </a:r>
          </a:p>
          <a:p>
            <a:endParaRPr lang="es-ES"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4-Modificaciones: La página de música se reserva el derecho de modificar estos términos y condiciones en cualquier momento.</a:t>
            </a:r>
          </a:p>
          <a:p>
            <a:endParaRPr lang="es-ES" sz="1200" b="0" i="0" dirty="0">
              <a:effectLst/>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5-Eliminación de contenido: Si un titular de derechos de autor cree que su contenido se ha utilizado sin una autorización en el sitio de música, puede solicitar que se elimine el enlace. El sitio se compromete a responder a tales solicitudes y a tomar medidas apropiadas en consecuencia.</a:t>
            </a:r>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dirty="0">
              <a:latin typeface="Times New Roman" panose="02020603050405020304" pitchFamily="18" charset="0"/>
              <a:cs typeface="Times New Roman" panose="02020603050405020304" pitchFamily="18" charset="0"/>
            </a:endParaRPr>
          </a:p>
          <a:p>
            <a:pPr algn="l"/>
            <a:r>
              <a:rPr lang="es-ES" sz="1200" b="0" i="0" dirty="0">
                <a:effectLst/>
                <a:latin typeface="Times New Roman" panose="02020603050405020304" pitchFamily="18" charset="0"/>
                <a:cs typeface="Times New Roman" panose="02020603050405020304" pitchFamily="18" charset="0"/>
              </a:rPr>
              <a:t>6- Ley aplicable y jurisdicción: Estos términos y condiciones se regirán e interpretarán de acuerdo con las leyes del país donde se encuentra ubicada la página de música. Cualquier disputa que surja en relación con estos términos y condiciones estará sujeta a la jurisdicción exclusiva de los tribunales de ese país.</a:t>
            </a:r>
          </a:p>
          <a:p>
            <a:pPr algn="l">
              <a:buFont typeface="+mj-lt"/>
              <a:buAutoNum type="arabicPeriod"/>
            </a:pPr>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CO" sz="1200" b="0" i="0" dirty="0">
              <a:effectLst/>
              <a:latin typeface="Times New Roman" panose="02020603050405020304" pitchFamily="18" charset="0"/>
              <a:cs typeface="Times New Roman" panose="02020603050405020304" pitchFamily="18" charset="0"/>
            </a:endParaRPr>
          </a:p>
          <a:p>
            <a:endParaRPr lang="es-ES" sz="1600" b="0" i="0" dirty="0">
              <a:solidFill>
                <a:srgbClr val="D1D5DB"/>
              </a:solidFill>
              <a:effectLst/>
              <a:latin typeface="Söhne"/>
            </a:endParaRPr>
          </a:p>
        </p:txBody>
      </p:sp>
      <p:sp>
        <p:nvSpPr>
          <p:cNvPr id="16" name="Rectángulo 15">
            <a:hlinkClick r:id="rId6" action="ppaction://hlinksldjump"/>
            <a:extLst>
              <a:ext uri="{FF2B5EF4-FFF2-40B4-BE49-F238E27FC236}">
                <a16:creationId xmlns:a16="http://schemas.microsoft.com/office/drawing/2014/main" id="{0B4C15A1-8507-476A-CDCA-7DEF0A26B7DC}"/>
              </a:ext>
            </a:extLst>
          </p:cNvPr>
          <p:cNvSpPr/>
          <p:nvPr/>
        </p:nvSpPr>
        <p:spPr>
          <a:xfrm>
            <a:off x="2085975" y="6042581"/>
            <a:ext cx="515824" cy="379651"/>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Times New Roman" panose="02020603050405020304" pitchFamily="18" charset="0"/>
                <a:cs typeface="Times New Roman" panose="02020603050405020304" pitchFamily="18" charset="0"/>
              </a:rPr>
              <a:t>X</a:t>
            </a:r>
          </a:p>
        </p:txBody>
      </p:sp>
      <p:sp>
        <p:nvSpPr>
          <p:cNvPr id="17" name="Rectángulo 16">
            <a:hlinkClick r:id="rId7" action="ppaction://hlinksldjump"/>
            <a:extLst>
              <a:ext uri="{FF2B5EF4-FFF2-40B4-BE49-F238E27FC236}">
                <a16:creationId xmlns:a16="http://schemas.microsoft.com/office/drawing/2014/main" id="{A828ACAA-ECBE-2AA2-1DA4-A3A1D58DB79C}"/>
              </a:ext>
            </a:extLst>
          </p:cNvPr>
          <p:cNvSpPr/>
          <p:nvPr/>
        </p:nvSpPr>
        <p:spPr>
          <a:xfrm>
            <a:off x="2978870" y="6007453"/>
            <a:ext cx="3421930" cy="43576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Times New Roman" panose="02020603050405020304" pitchFamily="18" charset="0"/>
                <a:cs typeface="Times New Roman" panose="02020603050405020304" pitchFamily="18" charset="0"/>
              </a:rPr>
              <a:t>Acepta, Términos y Condiciones.</a:t>
            </a:r>
          </a:p>
        </p:txBody>
      </p:sp>
      <p:pic>
        <p:nvPicPr>
          <p:cNvPr id="2" name="Imagen 2">
            <a:extLst>
              <a:ext uri="{FF2B5EF4-FFF2-40B4-BE49-F238E27FC236}">
                <a16:creationId xmlns:a16="http://schemas.microsoft.com/office/drawing/2014/main" id="{243A4881-DE41-EC6E-2408-9AAC663C64AA}"/>
              </a:ext>
            </a:extLst>
          </p:cNvPr>
          <p:cNvPicPr>
            <a:picLocks noChangeAspect="1"/>
          </p:cNvPicPr>
          <p:nvPr/>
        </p:nvPicPr>
        <p:blipFill>
          <a:blip r:embed="rId8"/>
          <a:stretch>
            <a:fillRect/>
          </a:stretch>
        </p:blipFill>
        <p:spPr>
          <a:xfrm>
            <a:off x="147400" y="6007453"/>
            <a:ext cx="682159" cy="682159"/>
          </a:xfrm>
          <a:prstGeom prst="rect">
            <a:avLst/>
          </a:prstGeom>
        </p:spPr>
      </p:pic>
    </p:spTree>
    <p:extLst>
      <p:ext uri="{BB962C8B-B14F-4D97-AF65-F5344CB8AC3E}">
        <p14:creationId xmlns:p14="http://schemas.microsoft.com/office/powerpoint/2010/main" val="391464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music">
            <a:hlinkClick r:id="" action="ppaction://media"/>
            <a:extLst>
              <a:ext uri="{FF2B5EF4-FFF2-40B4-BE49-F238E27FC236}">
                <a16:creationId xmlns:a16="http://schemas.microsoft.com/office/drawing/2014/main" id="{E079739E-8DD9-ED34-0371-525A285853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96253"/>
            <a:ext cx="12191999"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a:extLst>
              <a:ext uri="{FF2B5EF4-FFF2-40B4-BE49-F238E27FC236}">
                <a16:creationId xmlns:a16="http://schemas.microsoft.com/office/drawing/2014/main" id="{7BCB012F-E775-2214-0052-0D85964331C3}"/>
              </a:ext>
            </a:extLst>
          </p:cNvPr>
          <p:cNvSpPr txBox="1"/>
          <p:nvPr/>
        </p:nvSpPr>
        <p:spPr>
          <a:xfrm>
            <a:off x="1590675" y="414779"/>
            <a:ext cx="6959436" cy="7540526"/>
          </a:xfrm>
          <a:prstGeom prst="rect">
            <a:avLst/>
          </a:prstGeom>
          <a:noFill/>
        </p:spPr>
        <p:txBody>
          <a:bodyPr wrap="square" rtlCol="0">
            <a:spAutoFit/>
          </a:bodyPr>
          <a:lstStyle/>
          <a:p>
            <a:r>
              <a:rPr lang="es-ES" sz="1200" b="0" i="0" dirty="0">
                <a:solidFill>
                  <a:srgbClr val="D1D5DB"/>
                </a:solidFill>
                <a:effectLst/>
                <a:latin typeface="Times New Roman" panose="02020603050405020304" pitchFamily="18" charset="0"/>
                <a:cs typeface="Times New Roman" panose="02020603050405020304" pitchFamily="18" charset="0"/>
              </a:rPr>
              <a:t>¡</a:t>
            </a:r>
            <a:r>
              <a:rPr lang="es-ES" sz="1200" b="0" i="0" dirty="0">
                <a:effectLst/>
                <a:latin typeface="Times New Roman" panose="02020603050405020304" pitchFamily="18" charset="0"/>
                <a:cs typeface="Times New Roman" panose="02020603050405020304" pitchFamily="18" charset="0"/>
              </a:rPr>
              <a:t>Bienvenido/a  nuestra página de música! A continuación, se detallan los términos y condiciones de uso que se aplican al acceso y uso de este sitio web. Al utilizar nuestro sitio, usted acepta estos términos y condiciones en su totalidad. Si no está de acuerdo con estos términos y condiciones, no utilice nuestro sitio web</a:t>
            </a:r>
            <a:r>
              <a:rPr lang="es-CO" sz="1200" b="0" i="0" dirty="0">
                <a:effectLst/>
                <a:latin typeface="Times New Roman" panose="02020603050405020304" pitchFamily="18" charset="0"/>
                <a:cs typeface="Times New Roman" panose="02020603050405020304" pitchFamily="18" charset="0"/>
              </a:rPr>
              <a:t>.</a:t>
            </a:r>
          </a:p>
          <a:p>
            <a:endParaRPr lang="es-CO"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1-Derechos de propiedad intelectual: Todos los derechos de propiedad intelectual en relación con la página web y su contenido, incluyendo, sin limitación, textos, gráficos, logos, imágenes, fotografías, clips de audio, clips de video, música, software, códigos fuente, bases de datos, están protegidos por leyes de propiedad intelectual y son propiedad exclusiva de la página de música o de sus respectivos propietarios.</a:t>
            </a:r>
          </a:p>
          <a:p>
            <a:endParaRPr lang="es-ES"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2-Uso del sitio web: El uso de este sitio web está permitido solo para fines personales y no comerciales. Está prohibido utilizar cualquier parte de este sitio web con fines ilegales o no autorizados. No está permitido utilizar este sitio web para publicar o transmitir cualquier material que sea difamatorio, obsceno, ofensivo, ilegal o que infrinja los derechos de propiedad intelectual o privacidad de terceros.</a:t>
            </a:r>
          </a:p>
          <a:p>
            <a:endParaRPr lang="es-ES" sz="1200" dirty="0">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3</a:t>
            </a:r>
            <a:r>
              <a:rPr lang="es-ES" sz="1200" b="0" i="0" dirty="0">
                <a:effectLst/>
                <a:latin typeface="Times New Roman" panose="02020603050405020304" pitchFamily="18" charset="0"/>
                <a:cs typeface="Times New Roman" panose="02020603050405020304" pitchFamily="18" charset="0"/>
              </a:rPr>
              <a:t>-Exclusión de garantías: La página de música no garantiza que el sitio web estará disponible de forma ininterrumpida o libre de errores, virus o defectos similares. No se hace responsable por cualquier daño que pueda resultar del uso de este sitio web.</a:t>
            </a:r>
          </a:p>
          <a:p>
            <a:endParaRPr lang="es-ES" sz="1200" dirty="0">
              <a:latin typeface="Times New Roman" panose="02020603050405020304" pitchFamily="18" charset="0"/>
              <a:cs typeface="Times New Roman" panose="02020603050405020304" pitchFamily="18" charset="0"/>
            </a:endParaRPr>
          </a:p>
          <a:p>
            <a:r>
              <a:rPr lang="es-ES" sz="1200" b="0" i="0" dirty="0">
                <a:effectLst/>
                <a:latin typeface="Times New Roman" panose="02020603050405020304" pitchFamily="18" charset="0"/>
                <a:cs typeface="Times New Roman" panose="02020603050405020304" pitchFamily="18" charset="0"/>
              </a:rPr>
              <a:t>4-Modificaciones: La página de música se reserva el derecho de modificar estos términos y condiciones en cualquier momento.</a:t>
            </a:r>
          </a:p>
          <a:p>
            <a:endParaRPr lang="es-ES" sz="1200" b="0" i="0" dirty="0">
              <a:effectLst/>
              <a:latin typeface="Times New Roman" panose="02020603050405020304" pitchFamily="18" charset="0"/>
              <a:cs typeface="Times New Roman" panose="02020603050405020304" pitchFamily="18" charset="0"/>
            </a:endParaRPr>
          </a:p>
          <a:p>
            <a:r>
              <a:rPr lang="es-ES" sz="1200" dirty="0">
                <a:latin typeface="Times New Roman" panose="02020603050405020304" pitchFamily="18" charset="0"/>
                <a:cs typeface="Times New Roman" panose="02020603050405020304" pitchFamily="18" charset="0"/>
              </a:rPr>
              <a:t>5-Eliminación de contenido: Si un titular de derechos de autor cree que su contenido se ha utilizado sin una autorización en el sitio de música, puede solicitar que se elimine el enlace. El sitio se compromete a responder a tales solicitudes y a tomar medidas apropiadas en consecuencia.</a:t>
            </a:r>
            <a:endParaRPr lang="es-ES" sz="1200" b="0" i="0" dirty="0">
              <a:effectLst/>
              <a:latin typeface="Times New Roman" panose="02020603050405020304" pitchFamily="18" charset="0"/>
              <a:cs typeface="Times New Roman" panose="02020603050405020304" pitchFamily="18" charset="0"/>
            </a:endParaRPr>
          </a:p>
          <a:p>
            <a:endParaRPr lang="es-ES" sz="1200" dirty="0">
              <a:latin typeface="Times New Roman" panose="02020603050405020304" pitchFamily="18" charset="0"/>
              <a:cs typeface="Times New Roman" panose="02020603050405020304" pitchFamily="18" charset="0"/>
            </a:endParaRPr>
          </a:p>
          <a:p>
            <a:pPr algn="l"/>
            <a:r>
              <a:rPr lang="es-ES" sz="1200" dirty="0">
                <a:latin typeface="Times New Roman" panose="02020603050405020304" pitchFamily="18" charset="0"/>
                <a:cs typeface="Times New Roman" panose="02020603050405020304" pitchFamily="18" charset="0"/>
              </a:rPr>
              <a:t>6</a:t>
            </a:r>
            <a:r>
              <a:rPr lang="es-ES" sz="1200" b="0" i="0" dirty="0">
                <a:effectLst/>
                <a:latin typeface="Times New Roman" panose="02020603050405020304" pitchFamily="18" charset="0"/>
                <a:cs typeface="Times New Roman" panose="02020603050405020304" pitchFamily="18" charset="0"/>
              </a:rPr>
              <a:t>- Ley aplicable y jurisdicción: Estos términos y condiciones se regirán e interpretarán de acuerdo con las leyes del país donde se encuentra ubicada la página de música. Cualquier disputa que surja en relación con estos términos y condiciones estará sujeta a la jurisdicción exclusiva de los tribunales de ese país.</a:t>
            </a:r>
          </a:p>
          <a:p>
            <a:pPr algn="l">
              <a:buFont typeface="+mj-lt"/>
              <a:buAutoNum type="arabicPeriod"/>
            </a:pPr>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ES" sz="1200" b="0" i="0" dirty="0">
              <a:effectLst/>
              <a:latin typeface="Times New Roman" panose="02020603050405020304" pitchFamily="18" charset="0"/>
              <a:cs typeface="Times New Roman" panose="02020603050405020304" pitchFamily="18" charset="0"/>
            </a:endParaRPr>
          </a:p>
          <a:p>
            <a:endParaRPr lang="es-CO" sz="1200" b="0" i="0" dirty="0">
              <a:effectLst/>
              <a:latin typeface="Times New Roman" panose="02020603050405020304" pitchFamily="18" charset="0"/>
              <a:cs typeface="Times New Roman" panose="02020603050405020304" pitchFamily="18" charset="0"/>
            </a:endParaRPr>
          </a:p>
          <a:p>
            <a:endParaRPr lang="es-ES" sz="1600" b="0" i="0" dirty="0">
              <a:solidFill>
                <a:srgbClr val="D1D5DB"/>
              </a:solidFill>
              <a:effectLst/>
              <a:latin typeface="Söhne"/>
            </a:endParaRPr>
          </a:p>
        </p:txBody>
      </p:sp>
      <p:sp>
        <p:nvSpPr>
          <p:cNvPr id="16" name="Rectángulo 15">
            <a:extLst>
              <a:ext uri="{FF2B5EF4-FFF2-40B4-BE49-F238E27FC236}">
                <a16:creationId xmlns:a16="http://schemas.microsoft.com/office/drawing/2014/main" id="{0B4C15A1-8507-476A-CDCA-7DEF0A26B7DC}"/>
              </a:ext>
            </a:extLst>
          </p:cNvPr>
          <p:cNvSpPr/>
          <p:nvPr/>
        </p:nvSpPr>
        <p:spPr>
          <a:xfrm>
            <a:off x="2085975" y="6042581"/>
            <a:ext cx="515824" cy="379651"/>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latin typeface="Times New Roman" panose="02020603050405020304" pitchFamily="18" charset="0"/>
              <a:cs typeface="Times New Roman" panose="02020603050405020304" pitchFamily="18" charset="0"/>
            </a:endParaRPr>
          </a:p>
        </p:txBody>
      </p:sp>
      <p:sp>
        <p:nvSpPr>
          <p:cNvPr id="17" name="Rectángulo 16">
            <a:extLst>
              <a:ext uri="{FF2B5EF4-FFF2-40B4-BE49-F238E27FC236}">
                <a16:creationId xmlns:a16="http://schemas.microsoft.com/office/drawing/2014/main" id="{A828ACAA-ECBE-2AA2-1DA4-A3A1D58DB79C}"/>
              </a:ext>
            </a:extLst>
          </p:cNvPr>
          <p:cNvSpPr/>
          <p:nvPr/>
        </p:nvSpPr>
        <p:spPr>
          <a:xfrm>
            <a:off x="2978870" y="6007453"/>
            <a:ext cx="3421930" cy="43576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Times New Roman" panose="02020603050405020304" pitchFamily="18" charset="0"/>
                <a:cs typeface="Times New Roman" panose="02020603050405020304" pitchFamily="18" charset="0"/>
              </a:rPr>
              <a:t>Acepta, Términos y Condiciones.</a:t>
            </a:r>
          </a:p>
        </p:txBody>
      </p:sp>
      <p:sp>
        <p:nvSpPr>
          <p:cNvPr id="2" name="Rectángulo 1">
            <a:extLst>
              <a:ext uri="{FF2B5EF4-FFF2-40B4-BE49-F238E27FC236}">
                <a16:creationId xmlns:a16="http://schemas.microsoft.com/office/drawing/2014/main" id="{38F942AE-855E-F842-5C78-5943247A671B}"/>
              </a:ext>
            </a:extLst>
          </p:cNvPr>
          <p:cNvSpPr/>
          <p:nvPr/>
        </p:nvSpPr>
        <p:spPr>
          <a:xfrm>
            <a:off x="1797523" y="5850621"/>
            <a:ext cx="5458120" cy="7635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latin typeface="Times New Roman" panose="02020603050405020304" pitchFamily="18" charset="0"/>
                <a:cs typeface="Times New Roman" panose="02020603050405020304" pitchFamily="18" charset="0"/>
              </a:rPr>
              <a:t>Debes aceptar los términos y condiciones.</a:t>
            </a:r>
          </a:p>
        </p:txBody>
      </p:sp>
      <p:sp>
        <p:nvSpPr>
          <p:cNvPr id="6" name="Rectángulo 5">
            <a:hlinkClick r:id="rId6" action="ppaction://hlinksldjump"/>
            <a:extLst>
              <a:ext uri="{FF2B5EF4-FFF2-40B4-BE49-F238E27FC236}">
                <a16:creationId xmlns:a16="http://schemas.microsoft.com/office/drawing/2014/main" id="{6F41398A-55D1-E17F-9966-A5707667DD56}"/>
              </a:ext>
            </a:extLst>
          </p:cNvPr>
          <p:cNvSpPr/>
          <p:nvPr/>
        </p:nvSpPr>
        <p:spPr>
          <a:xfrm>
            <a:off x="7005739" y="5759820"/>
            <a:ext cx="420668" cy="34278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X</a:t>
            </a:r>
          </a:p>
        </p:txBody>
      </p:sp>
      <p:pic>
        <p:nvPicPr>
          <p:cNvPr id="7" name="Imagen 2">
            <a:extLst>
              <a:ext uri="{FF2B5EF4-FFF2-40B4-BE49-F238E27FC236}">
                <a16:creationId xmlns:a16="http://schemas.microsoft.com/office/drawing/2014/main" id="{1DC44EAF-BB69-F4BE-F78C-8E6C6F606F97}"/>
              </a:ext>
            </a:extLst>
          </p:cNvPr>
          <p:cNvPicPr>
            <a:picLocks noChangeAspect="1"/>
          </p:cNvPicPr>
          <p:nvPr/>
        </p:nvPicPr>
        <p:blipFill>
          <a:blip r:embed="rId7"/>
          <a:stretch>
            <a:fillRect/>
          </a:stretch>
        </p:blipFill>
        <p:spPr>
          <a:xfrm>
            <a:off x="185471" y="6038312"/>
            <a:ext cx="654022" cy="654022"/>
          </a:xfrm>
          <a:prstGeom prst="rect">
            <a:avLst/>
          </a:prstGeom>
        </p:spPr>
      </p:pic>
    </p:spTree>
    <p:extLst>
      <p:ext uri="{BB962C8B-B14F-4D97-AF65-F5344CB8AC3E}">
        <p14:creationId xmlns:p14="http://schemas.microsoft.com/office/powerpoint/2010/main" val="43145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music">
            <a:hlinkClick r:id="" action="ppaction://media"/>
            <a:extLst>
              <a:ext uri="{FF2B5EF4-FFF2-40B4-BE49-F238E27FC236}">
                <a16:creationId xmlns:a16="http://schemas.microsoft.com/office/drawing/2014/main" id="{82555B50-D0B5-9A3B-25B5-A26FDB0C8A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4062"/>
            <a:ext cx="12192000" cy="6857999"/>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AF7DDC71-0EEE-7F40-8896-B695E9E9F48A}"/>
              </a:ext>
            </a:extLst>
          </p:cNvPr>
          <p:cNvSpPr/>
          <p:nvPr/>
        </p:nvSpPr>
        <p:spPr>
          <a:xfrm>
            <a:off x="6886574" y="1525773"/>
            <a:ext cx="2879910"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7" name="Rectángulo 6">
            <a:extLst>
              <a:ext uri="{FF2B5EF4-FFF2-40B4-BE49-F238E27FC236}">
                <a16:creationId xmlns:a16="http://schemas.microsoft.com/office/drawing/2014/main" id="{1BE96ECB-8D13-FCFF-2207-30B3B1964F22}"/>
              </a:ext>
            </a:extLst>
          </p:cNvPr>
          <p:cNvSpPr/>
          <p:nvPr/>
        </p:nvSpPr>
        <p:spPr>
          <a:xfrm>
            <a:off x="6886575" y="2375890"/>
            <a:ext cx="2879910"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8" name="Rectángulo 7">
            <a:extLst>
              <a:ext uri="{FF2B5EF4-FFF2-40B4-BE49-F238E27FC236}">
                <a16:creationId xmlns:a16="http://schemas.microsoft.com/office/drawing/2014/main" id="{67DFB36C-81DA-DCF7-81FB-0295A7D26F2E}"/>
              </a:ext>
            </a:extLst>
          </p:cNvPr>
          <p:cNvSpPr/>
          <p:nvPr/>
        </p:nvSpPr>
        <p:spPr>
          <a:xfrm>
            <a:off x="6886575" y="3257212"/>
            <a:ext cx="2879909" cy="343460"/>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9" name="Rectángulo: esquinas redondeadas 8">
            <a:extLst>
              <a:ext uri="{FF2B5EF4-FFF2-40B4-BE49-F238E27FC236}">
                <a16:creationId xmlns:a16="http://schemas.microsoft.com/office/drawing/2014/main" id="{6A683E0E-617A-3C4C-A44C-0143033FE3FF}"/>
              </a:ext>
            </a:extLst>
          </p:cNvPr>
          <p:cNvSpPr/>
          <p:nvPr/>
        </p:nvSpPr>
        <p:spPr>
          <a:xfrm>
            <a:off x="2600325" y="1498996"/>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Nombres:</a:t>
            </a:r>
            <a:endParaRPr lang="es-CO" dirty="0">
              <a:latin typeface="Century Schoolbook"/>
            </a:endParaRPr>
          </a:p>
        </p:txBody>
      </p:sp>
      <p:sp>
        <p:nvSpPr>
          <p:cNvPr id="10" name="Rectángulo: esquinas redondeadas 9">
            <a:extLst>
              <a:ext uri="{FF2B5EF4-FFF2-40B4-BE49-F238E27FC236}">
                <a16:creationId xmlns:a16="http://schemas.microsoft.com/office/drawing/2014/main" id="{CAE31B76-9FC2-1D1A-3C1D-22F8BD3359D3}"/>
              </a:ext>
            </a:extLst>
          </p:cNvPr>
          <p:cNvSpPr/>
          <p:nvPr/>
        </p:nvSpPr>
        <p:spPr>
          <a:xfrm>
            <a:off x="2600325" y="2375890"/>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a:latin typeface="Century Schoolbook"/>
              </a:rPr>
              <a:t>Apellidos</a:t>
            </a:r>
            <a:r>
              <a:rPr lang="es-ES"/>
              <a:t>:</a:t>
            </a:r>
            <a:endParaRPr lang="es-CO"/>
          </a:p>
        </p:txBody>
      </p:sp>
      <p:sp>
        <p:nvSpPr>
          <p:cNvPr id="11" name="Rectángulo: esquinas redondeadas 10">
            <a:extLst>
              <a:ext uri="{FF2B5EF4-FFF2-40B4-BE49-F238E27FC236}">
                <a16:creationId xmlns:a16="http://schemas.microsoft.com/office/drawing/2014/main" id="{896F712D-B4B6-243C-1558-B20A8001FBA0}"/>
              </a:ext>
            </a:extLst>
          </p:cNvPr>
          <p:cNvSpPr/>
          <p:nvPr/>
        </p:nvSpPr>
        <p:spPr>
          <a:xfrm>
            <a:off x="2600325" y="3252784"/>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a:t> </a:t>
            </a:r>
            <a:r>
              <a:rPr lang="es-ES">
                <a:latin typeface="Century Schoolbook"/>
              </a:rPr>
              <a:t>Documento</a:t>
            </a:r>
            <a:r>
              <a:rPr lang="es-ES"/>
              <a:t>:</a:t>
            </a:r>
            <a:endParaRPr lang="es-CO"/>
          </a:p>
        </p:txBody>
      </p:sp>
      <p:sp>
        <p:nvSpPr>
          <p:cNvPr id="14" name="Rectángulo: esquinas redondeadas 13">
            <a:extLst>
              <a:ext uri="{FF2B5EF4-FFF2-40B4-BE49-F238E27FC236}">
                <a16:creationId xmlns:a16="http://schemas.microsoft.com/office/drawing/2014/main" id="{30F76DA9-70C3-E79A-9C52-9F8D66474070}"/>
              </a:ext>
            </a:extLst>
          </p:cNvPr>
          <p:cNvSpPr/>
          <p:nvPr/>
        </p:nvSpPr>
        <p:spPr>
          <a:xfrm>
            <a:off x="2628898" y="4129678"/>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Numero de mesa:</a:t>
            </a:r>
            <a:endParaRPr lang="es-CO" dirty="0">
              <a:latin typeface="Century Schoolbook"/>
            </a:endParaRPr>
          </a:p>
        </p:txBody>
      </p:sp>
      <p:sp>
        <p:nvSpPr>
          <p:cNvPr id="15" name="Rectángulo 14">
            <a:extLst>
              <a:ext uri="{FF2B5EF4-FFF2-40B4-BE49-F238E27FC236}">
                <a16:creationId xmlns:a16="http://schemas.microsoft.com/office/drawing/2014/main" id="{FA130FDA-97E4-90D3-26D7-4538305087EE}"/>
              </a:ext>
            </a:extLst>
          </p:cNvPr>
          <p:cNvSpPr/>
          <p:nvPr/>
        </p:nvSpPr>
        <p:spPr>
          <a:xfrm>
            <a:off x="6886575" y="4156462"/>
            <a:ext cx="2879909"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2" name="Rectángulo 1">
            <a:hlinkClick r:id="rId6" action="ppaction://hlinksldjump"/>
            <a:extLst>
              <a:ext uri="{FF2B5EF4-FFF2-40B4-BE49-F238E27FC236}">
                <a16:creationId xmlns:a16="http://schemas.microsoft.com/office/drawing/2014/main" id="{0F407015-6BC6-DAE4-D1E0-DEB320EBFAA6}"/>
              </a:ext>
            </a:extLst>
          </p:cNvPr>
          <p:cNvSpPr/>
          <p:nvPr/>
        </p:nvSpPr>
        <p:spPr>
          <a:xfrm>
            <a:off x="6814990" y="5048274"/>
            <a:ext cx="2209015" cy="538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solidFill>
                  <a:schemeClr val="tx1"/>
                </a:solidFill>
                <a:latin typeface="Bodoni MT Black" panose="02070A03080606020203" pitchFamily="18" charset="0"/>
              </a:rPr>
              <a:t>SIGUIENTE</a:t>
            </a:r>
            <a:endParaRPr lang="es-CO" sz="2400" dirty="0">
              <a:solidFill>
                <a:schemeClr val="tx1"/>
              </a:solidFill>
              <a:latin typeface="Bodoni MT Black" panose="02070A03080606020203" pitchFamily="18" charset="0"/>
            </a:endParaRPr>
          </a:p>
        </p:txBody>
      </p:sp>
      <p:pic>
        <p:nvPicPr>
          <p:cNvPr id="5" name="Imagen 2">
            <a:extLst>
              <a:ext uri="{FF2B5EF4-FFF2-40B4-BE49-F238E27FC236}">
                <a16:creationId xmlns:a16="http://schemas.microsoft.com/office/drawing/2014/main" id="{F0842D95-4533-89CA-6787-72BF8C21865D}"/>
              </a:ext>
            </a:extLst>
          </p:cNvPr>
          <p:cNvPicPr>
            <a:picLocks noChangeAspect="1"/>
          </p:cNvPicPr>
          <p:nvPr/>
        </p:nvPicPr>
        <p:blipFill>
          <a:blip r:embed="rId7"/>
          <a:stretch>
            <a:fillRect/>
          </a:stretch>
        </p:blipFill>
        <p:spPr>
          <a:xfrm>
            <a:off x="146940" y="6103038"/>
            <a:ext cx="710900" cy="710900"/>
          </a:xfrm>
          <a:prstGeom prst="rect">
            <a:avLst/>
          </a:prstGeom>
        </p:spPr>
      </p:pic>
    </p:spTree>
    <p:extLst>
      <p:ext uri="{BB962C8B-B14F-4D97-AF65-F5344CB8AC3E}">
        <p14:creationId xmlns:p14="http://schemas.microsoft.com/office/powerpoint/2010/main" val="145991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music">
            <a:hlinkClick r:id="" action="ppaction://media"/>
            <a:extLst>
              <a:ext uri="{FF2B5EF4-FFF2-40B4-BE49-F238E27FC236}">
                <a16:creationId xmlns:a16="http://schemas.microsoft.com/office/drawing/2014/main" id="{E079739E-8DD9-ED34-0371-525A285853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191999"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AF7DDC71-0EEE-7F40-8896-B695E9E9F48A}"/>
              </a:ext>
            </a:extLst>
          </p:cNvPr>
          <p:cNvSpPr/>
          <p:nvPr/>
        </p:nvSpPr>
        <p:spPr>
          <a:xfrm>
            <a:off x="6886574" y="1525773"/>
            <a:ext cx="2879910"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7" name="Rectángulo 6">
            <a:extLst>
              <a:ext uri="{FF2B5EF4-FFF2-40B4-BE49-F238E27FC236}">
                <a16:creationId xmlns:a16="http://schemas.microsoft.com/office/drawing/2014/main" id="{1BE96ECB-8D13-FCFF-2207-30B3B1964F22}"/>
              </a:ext>
            </a:extLst>
          </p:cNvPr>
          <p:cNvSpPr/>
          <p:nvPr/>
        </p:nvSpPr>
        <p:spPr>
          <a:xfrm>
            <a:off x="6886575" y="2375890"/>
            <a:ext cx="2879910"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8" name="Rectángulo 7">
            <a:extLst>
              <a:ext uri="{FF2B5EF4-FFF2-40B4-BE49-F238E27FC236}">
                <a16:creationId xmlns:a16="http://schemas.microsoft.com/office/drawing/2014/main" id="{67DFB36C-81DA-DCF7-81FB-0295A7D26F2E}"/>
              </a:ext>
            </a:extLst>
          </p:cNvPr>
          <p:cNvSpPr/>
          <p:nvPr/>
        </p:nvSpPr>
        <p:spPr>
          <a:xfrm>
            <a:off x="6886575" y="3257212"/>
            <a:ext cx="2879909" cy="343460"/>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9" name="Rectángulo: esquinas redondeadas 8">
            <a:extLst>
              <a:ext uri="{FF2B5EF4-FFF2-40B4-BE49-F238E27FC236}">
                <a16:creationId xmlns:a16="http://schemas.microsoft.com/office/drawing/2014/main" id="{6A683E0E-617A-3C4C-A44C-0143033FE3FF}"/>
              </a:ext>
            </a:extLst>
          </p:cNvPr>
          <p:cNvSpPr/>
          <p:nvPr/>
        </p:nvSpPr>
        <p:spPr>
          <a:xfrm>
            <a:off x="2600325" y="1498996"/>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CORREO:</a:t>
            </a:r>
            <a:endParaRPr lang="es-CO" dirty="0">
              <a:latin typeface="Century Schoolbook"/>
            </a:endParaRPr>
          </a:p>
        </p:txBody>
      </p:sp>
      <p:sp>
        <p:nvSpPr>
          <p:cNvPr id="10" name="Rectángulo: esquinas redondeadas 9">
            <a:extLst>
              <a:ext uri="{FF2B5EF4-FFF2-40B4-BE49-F238E27FC236}">
                <a16:creationId xmlns:a16="http://schemas.microsoft.com/office/drawing/2014/main" id="{CAE31B76-9FC2-1D1A-3C1D-22F8BD3359D3}"/>
              </a:ext>
            </a:extLst>
          </p:cNvPr>
          <p:cNvSpPr/>
          <p:nvPr/>
        </p:nvSpPr>
        <p:spPr>
          <a:xfrm>
            <a:off x="2600325" y="2375890"/>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CONFIRMAR CORREO</a:t>
            </a:r>
            <a:r>
              <a:rPr lang="es-ES" dirty="0"/>
              <a:t>:</a:t>
            </a:r>
            <a:endParaRPr lang="es-CO" dirty="0"/>
          </a:p>
        </p:txBody>
      </p:sp>
      <p:sp>
        <p:nvSpPr>
          <p:cNvPr id="11" name="Rectángulo: esquinas redondeadas 10">
            <a:extLst>
              <a:ext uri="{FF2B5EF4-FFF2-40B4-BE49-F238E27FC236}">
                <a16:creationId xmlns:a16="http://schemas.microsoft.com/office/drawing/2014/main" id="{896F712D-B4B6-243C-1558-B20A8001FBA0}"/>
              </a:ext>
            </a:extLst>
          </p:cNvPr>
          <p:cNvSpPr/>
          <p:nvPr/>
        </p:nvSpPr>
        <p:spPr>
          <a:xfrm>
            <a:off x="2600325" y="3245639"/>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t> </a:t>
            </a:r>
            <a:r>
              <a:rPr lang="es-ES" dirty="0">
                <a:latin typeface="Century Schoolbook"/>
              </a:rPr>
              <a:t>CONTRASEÑA</a:t>
            </a:r>
            <a:r>
              <a:rPr lang="es-ES" dirty="0"/>
              <a:t>:</a:t>
            </a:r>
            <a:endParaRPr lang="es-CO" dirty="0"/>
          </a:p>
        </p:txBody>
      </p:sp>
      <p:sp>
        <p:nvSpPr>
          <p:cNvPr id="14" name="Rectángulo: esquinas redondeadas 13">
            <a:extLst>
              <a:ext uri="{FF2B5EF4-FFF2-40B4-BE49-F238E27FC236}">
                <a16:creationId xmlns:a16="http://schemas.microsoft.com/office/drawing/2014/main" id="{30F76DA9-70C3-E79A-9C52-9F8D66474070}"/>
              </a:ext>
            </a:extLst>
          </p:cNvPr>
          <p:cNvSpPr/>
          <p:nvPr/>
        </p:nvSpPr>
        <p:spPr>
          <a:xfrm>
            <a:off x="2628898" y="4129678"/>
            <a:ext cx="3057525"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sz="1400" dirty="0">
                <a:latin typeface="Century Schoolbook"/>
              </a:rPr>
              <a:t>CONFIRMAR CONTRASEÑA:</a:t>
            </a:r>
            <a:endParaRPr lang="es-CO" sz="1400" dirty="0">
              <a:latin typeface="Century Schoolbook"/>
            </a:endParaRPr>
          </a:p>
        </p:txBody>
      </p:sp>
      <p:sp>
        <p:nvSpPr>
          <p:cNvPr id="15" name="Rectángulo 14">
            <a:extLst>
              <a:ext uri="{FF2B5EF4-FFF2-40B4-BE49-F238E27FC236}">
                <a16:creationId xmlns:a16="http://schemas.microsoft.com/office/drawing/2014/main" id="{FA130FDA-97E4-90D3-26D7-4538305087EE}"/>
              </a:ext>
            </a:extLst>
          </p:cNvPr>
          <p:cNvSpPr/>
          <p:nvPr/>
        </p:nvSpPr>
        <p:spPr>
          <a:xfrm>
            <a:off x="6886575" y="4156462"/>
            <a:ext cx="2879909" cy="352425"/>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2" name="Rectángulo 1">
            <a:hlinkClick r:id="rId6" action="ppaction://hlinksldjump"/>
            <a:extLst>
              <a:ext uri="{FF2B5EF4-FFF2-40B4-BE49-F238E27FC236}">
                <a16:creationId xmlns:a16="http://schemas.microsoft.com/office/drawing/2014/main" id="{7D846BC7-DAB6-B219-2DD9-C1A2C7C4B0C8}"/>
              </a:ext>
            </a:extLst>
          </p:cNvPr>
          <p:cNvSpPr/>
          <p:nvPr/>
        </p:nvSpPr>
        <p:spPr>
          <a:xfrm>
            <a:off x="6972692" y="5064677"/>
            <a:ext cx="2218442" cy="35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solidFill>
                  <a:schemeClr val="tx1"/>
                </a:solidFill>
                <a:latin typeface="Bodoni MT Black" panose="02070A03080606020203" pitchFamily="18" charset="0"/>
              </a:rPr>
              <a:t>SIGUIENTE</a:t>
            </a:r>
            <a:endParaRPr lang="es-CO" sz="2400" dirty="0">
              <a:solidFill>
                <a:schemeClr val="tx1"/>
              </a:solidFill>
              <a:latin typeface="Bodoni MT Black" panose="02070A03080606020203" pitchFamily="18" charset="0"/>
            </a:endParaRPr>
          </a:p>
        </p:txBody>
      </p:sp>
      <p:pic>
        <p:nvPicPr>
          <p:cNvPr id="5" name="Imagen 2">
            <a:extLst>
              <a:ext uri="{FF2B5EF4-FFF2-40B4-BE49-F238E27FC236}">
                <a16:creationId xmlns:a16="http://schemas.microsoft.com/office/drawing/2014/main" id="{14E6C6B6-D3E8-3DBB-B945-DF72737954C4}"/>
              </a:ext>
            </a:extLst>
          </p:cNvPr>
          <p:cNvPicPr>
            <a:picLocks noChangeAspect="1"/>
          </p:cNvPicPr>
          <p:nvPr/>
        </p:nvPicPr>
        <p:blipFill>
          <a:blip r:embed="rId7"/>
          <a:stretch>
            <a:fillRect/>
          </a:stretch>
        </p:blipFill>
        <p:spPr>
          <a:xfrm>
            <a:off x="165792" y="6033154"/>
            <a:ext cx="713071" cy="713071"/>
          </a:xfrm>
          <a:prstGeom prst="rect">
            <a:avLst/>
          </a:prstGeom>
        </p:spPr>
      </p:pic>
    </p:spTree>
    <p:extLst>
      <p:ext uri="{BB962C8B-B14F-4D97-AF65-F5344CB8AC3E}">
        <p14:creationId xmlns:p14="http://schemas.microsoft.com/office/powerpoint/2010/main" val="16436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2" name="music">
            <a:hlinkClick r:id="" action="ppaction://media"/>
            <a:extLst>
              <a:ext uri="{FF2B5EF4-FFF2-40B4-BE49-F238E27FC236}">
                <a16:creationId xmlns:a16="http://schemas.microsoft.com/office/drawing/2014/main" id="{63EFAC0A-5EF9-1D0E-DD87-6F2AA6032B8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
        <p:nvSpPr>
          <p:cNvPr id="4" name="Rectángulo: esquinas redondeadas 3">
            <a:extLst>
              <a:ext uri="{FF2B5EF4-FFF2-40B4-BE49-F238E27FC236}">
                <a16:creationId xmlns:a16="http://schemas.microsoft.com/office/drawing/2014/main" id="{01A6E42B-220B-5B66-0512-00FBBBFBAC00}"/>
              </a:ext>
            </a:extLst>
          </p:cNvPr>
          <p:cNvSpPr/>
          <p:nvPr/>
        </p:nvSpPr>
        <p:spPr>
          <a:xfrm rot="16200000">
            <a:off x="4195762" y="-1046559"/>
            <a:ext cx="4295775" cy="8515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Rectángulo: esquinas redondeadas 9">
            <a:extLst>
              <a:ext uri="{FF2B5EF4-FFF2-40B4-BE49-F238E27FC236}">
                <a16:creationId xmlns:a16="http://schemas.microsoft.com/office/drawing/2014/main" id="{CAE31B76-9FC2-1D1A-3C1D-22F8BD3359D3}"/>
              </a:ext>
            </a:extLst>
          </p:cNvPr>
          <p:cNvSpPr/>
          <p:nvPr/>
        </p:nvSpPr>
        <p:spPr>
          <a:xfrm>
            <a:off x="3422176" y="1234204"/>
            <a:ext cx="5348538" cy="35242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latin typeface="Century Schoolbook"/>
              </a:rPr>
              <a:t>CODIGO DE VERIFICACIÓN</a:t>
            </a:r>
            <a:r>
              <a:rPr lang="es-ES" dirty="0"/>
              <a:t>:</a:t>
            </a:r>
            <a:endParaRPr lang="es-CO" dirty="0"/>
          </a:p>
        </p:txBody>
      </p:sp>
      <p:sp>
        <p:nvSpPr>
          <p:cNvPr id="5" name="Rectángulo 4">
            <a:extLst>
              <a:ext uri="{FF2B5EF4-FFF2-40B4-BE49-F238E27FC236}">
                <a16:creationId xmlns:a16="http://schemas.microsoft.com/office/drawing/2014/main" id="{C0491C90-E78F-06D1-4188-3E401C897F19}"/>
              </a:ext>
            </a:extLst>
          </p:cNvPr>
          <p:cNvSpPr/>
          <p:nvPr/>
        </p:nvSpPr>
        <p:spPr>
          <a:xfrm>
            <a:off x="3168316" y="2462462"/>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83B5B0CA-BCC1-3C29-670E-F1C4B1A5D041}"/>
              </a:ext>
            </a:extLst>
          </p:cNvPr>
          <p:cNvSpPr/>
          <p:nvPr/>
        </p:nvSpPr>
        <p:spPr>
          <a:xfrm>
            <a:off x="4139553" y="2462461"/>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0B00F7B7-B305-E2D9-8C9A-C986F0149478}"/>
              </a:ext>
            </a:extLst>
          </p:cNvPr>
          <p:cNvSpPr/>
          <p:nvPr/>
        </p:nvSpPr>
        <p:spPr>
          <a:xfrm>
            <a:off x="5110790" y="2462460"/>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3036F661-0860-B75D-E430-607DA920209E}"/>
              </a:ext>
            </a:extLst>
          </p:cNvPr>
          <p:cNvSpPr/>
          <p:nvPr/>
        </p:nvSpPr>
        <p:spPr>
          <a:xfrm>
            <a:off x="6225527" y="2462458"/>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7" name="Rectángulo 16">
            <a:extLst>
              <a:ext uri="{FF2B5EF4-FFF2-40B4-BE49-F238E27FC236}">
                <a16:creationId xmlns:a16="http://schemas.microsoft.com/office/drawing/2014/main" id="{95EA2CE8-7F93-5478-451D-E6BC9F0F0CBB}"/>
              </a:ext>
            </a:extLst>
          </p:cNvPr>
          <p:cNvSpPr/>
          <p:nvPr/>
        </p:nvSpPr>
        <p:spPr>
          <a:xfrm>
            <a:off x="7275474" y="2462459"/>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a:extLst>
              <a:ext uri="{FF2B5EF4-FFF2-40B4-BE49-F238E27FC236}">
                <a16:creationId xmlns:a16="http://schemas.microsoft.com/office/drawing/2014/main" id="{98F4A62A-F0B4-51E2-6DCD-9D7AEBCCC971}"/>
              </a:ext>
            </a:extLst>
          </p:cNvPr>
          <p:cNvSpPr/>
          <p:nvPr/>
        </p:nvSpPr>
        <p:spPr>
          <a:xfrm>
            <a:off x="8268077" y="2462458"/>
            <a:ext cx="705853" cy="11028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a:hlinkClick r:id="rId7" action="ppaction://hlinksldjump"/>
            <a:extLst>
              <a:ext uri="{FF2B5EF4-FFF2-40B4-BE49-F238E27FC236}">
                <a16:creationId xmlns:a16="http://schemas.microsoft.com/office/drawing/2014/main" id="{9F758F4D-10D1-709E-A0FE-4CFFA77F93AF}"/>
              </a:ext>
            </a:extLst>
          </p:cNvPr>
          <p:cNvSpPr/>
          <p:nvPr/>
        </p:nvSpPr>
        <p:spPr>
          <a:xfrm>
            <a:off x="5348199" y="4150875"/>
            <a:ext cx="1689865" cy="44000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VERIFICAR</a:t>
            </a:r>
            <a:endParaRPr lang="es-CO" dirty="0">
              <a:solidFill>
                <a:schemeClr val="tx1"/>
              </a:solidFill>
            </a:endParaRPr>
          </a:p>
        </p:txBody>
      </p:sp>
      <p:sp>
        <p:nvSpPr>
          <p:cNvPr id="20" name="Rectángulo 19">
            <a:hlinkClick r:id="rId8" action="ppaction://hlinksldjump"/>
            <a:extLst>
              <a:ext uri="{FF2B5EF4-FFF2-40B4-BE49-F238E27FC236}">
                <a16:creationId xmlns:a16="http://schemas.microsoft.com/office/drawing/2014/main" id="{4086B83F-07EE-11CB-49F6-EBD81E676126}"/>
              </a:ext>
            </a:extLst>
          </p:cNvPr>
          <p:cNvSpPr/>
          <p:nvPr/>
        </p:nvSpPr>
        <p:spPr>
          <a:xfrm>
            <a:off x="9968753" y="4957482"/>
            <a:ext cx="206188" cy="22411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Imagen 2">
            <a:extLst>
              <a:ext uri="{FF2B5EF4-FFF2-40B4-BE49-F238E27FC236}">
                <a16:creationId xmlns:a16="http://schemas.microsoft.com/office/drawing/2014/main" id="{573C7A5A-EA7B-D85D-90A3-DE65BDFBEC80}"/>
              </a:ext>
            </a:extLst>
          </p:cNvPr>
          <p:cNvPicPr>
            <a:picLocks noChangeAspect="1"/>
          </p:cNvPicPr>
          <p:nvPr/>
        </p:nvPicPr>
        <p:blipFill>
          <a:blip r:embed="rId9"/>
          <a:stretch>
            <a:fillRect/>
          </a:stretch>
        </p:blipFill>
        <p:spPr>
          <a:xfrm>
            <a:off x="165792" y="6063605"/>
            <a:ext cx="654340" cy="654340"/>
          </a:xfrm>
          <a:prstGeom prst="rect">
            <a:avLst/>
          </a:prstGeom>
        </p:spPr>
      </p:pic>
    </p:spTree>
    <p:extLst>
      <p:ext uri="{BB962C8B-B14F-4D97-AF65-F5344CB8AC3E}">
        <p14:creationId xmlns:p14="http://schemas.microsoft.com/office/powerpoint/2010/main" val="256829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TotalTime>
  <Words>1375</Words>
  <Application>Microsoft Office PowerPoint</Application>
  <PresentationFormat>Panorámica</PresentationFormat>
  <Paragraphs>164</Paragraphs>
  <Slides>18</Slides>
  <Notes>4</Notes>
  <HiddenSlides>0</HiddenSlides>
  <MMClips>17</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18</vt:i4>
      </vt:variant>
    </vt:vector>
  </HeadingPairs>
  <TitlesOfParts>
    <vt:vector size="27" baseType="lpstr">
      <vt:lpstr>Batang</vt:lpstr>
      <vt:lpstr>Arial</vt:lpstr>
      <vt:lpstr>Bodoni MT Black</vt:lpstr>
      <vt:lpstr>Calibri</vt:lpstr>
      <vt:lpstr>Calibri Light</vt:lpstr>
      <vt:lpstr>Century Schoolbook</vt:lpstr>
      <vt:lpstr>Söhne</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la torres</dc:creator>
  <cp:lastModifiedBy>jhonny torres</cp:lastModifiedBy>
  <cp:revision>11</cp:revision>
  <dcterms:created xsi:type="dcterms:W3CDTF">2023-04-14T15:14:55Z</dcterms:created>
  <dcterms:modified xsi:type="dcterms:W3CDTF">2023-10-19T04:06:27Z</dcterms:modified>
</cp:coreProperties>
</file>